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4"/>
  </p:sldMasterIdLst>
  <p:notesMasterIdLst>
    <p:notesMasterId r:id="rId4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x="9144000" cy="5143500" type="screen16x9"/>
  <p:notesSz cx="6858000" cy="9144000"/>
  <p:embeddedFontLst>
    <p:embeddedFont>
      <p:font typeface="Nunito" panose="020B0604020202020204" charset="0"/>
      <p:regular r:id="rId42"/>
      <p:bold r:id="rId43"/>
      <p:italic r:id="rId44"/>
      <p:boldItalic r:id="rId45"/>
    </p:embeddedFont>
    <p:embeddedFont>
      <p:font typeface="Nunito Black" panose="020B0604020202020204" charset="0"/>
      <p:bold r:id="rId46"/>
      <p:boldItalic r:id="rId47"/>
    </p:embeddedFont>
    <p:embeddedFont>
      <p:font typeface="Nunito ExtraBold" panose="020B0604020202020204" charset="0"/>
      <p:bold r:id="rId48"/>
      <p:boldItalic r:id="rId49"/>
    </p:embeddedFont>
    <p:embeddedFont>
      <p:font typeface="Nunito Medium" panose="020B0604020202020204" charset="0"/>
      <p:regular r:id="rId50"/>
      <p:bold r:id="rId51"/>
      <p:italic r:id="rId52"/>
      <p:boldItalic r:id="rId53"/>
    </p:embeddedFont>
    <p:embeddedFont>
      <p:font typeface="Nunito SemiBold" panose="020B0604020202020204" charset="0"/>
      <p:regular r:id="rId54"/>
      <p:bold r:id="rId55"/>
      <p:italic r:id="rId56"/>
      <p:boldItalic r:id="rId57"/>
    </p:embeddedFont>
    <p:embeddedFont>
      <p:font typeface="Solway ExtraBold" panose="020B0604020202020204" charset="0"/>
      <p:bold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7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024322d6f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024322d6f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10a54485c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10a54485c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10a54485c6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10a54485c6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10a54485c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10a54485c6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15d2ea0b5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15d2ea0b5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10a54485c6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10a54485c6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10a54485c6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10a54485c6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10a54485c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10a54485c6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10a54485c6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210a54485c6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15d2ea0b5f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15d2ea0b5f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15d2ea0b5f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15d2ea0b5f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024322d6f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024322d6f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15d2ea0b5f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15d2ea0b5f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10a54485c6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10a54485c6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10a54485c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210a54485c6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10a54485c6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210a54485c6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15d2ea0b5f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15d2ea0b5f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10a54485c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10a54485c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10a54485c6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10a54485c6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10a54485c6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210a54485c6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10f6c55e2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10f6c55e22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024322d6f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024322d6f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024322d6ff_3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024322d6ff_3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024322d6ff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024322d6ff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024322d6f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024322d6ff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024322d6ff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024322d6ff_3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024322d6ff_3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2024322d6ff_3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024322d6ff_3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024322d6ff_3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024322d6ff_3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2024322d6ff_3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024322d6ff_3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2024322d6ff_3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15d2ea0b5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15d2ea0b5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024322d6ff_5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024322d6ff_5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10a54485c6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10a54485c6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10a54485c6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10a54485c6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15d2ea0b5f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15d2ea0b5f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10a54485c6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10a54485c6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19134"/>
            <a:ext cx="9143999" cy="3993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639926"/>
            <a:ext cx="9143999" cy="39935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800100" y="2505751"/>
            <a:ext cx="4059600" cy="65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4D"/>
              </a:buClr>
              <a:buSzPts val="1200"/>
              <a:buFont typeface="Nunito"/>
              <a:buNone/>
              <a:defRPr b="1">
                <a:solidFill>
                  <a:srgbClr val="00444D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4D"/>
              </a:buClr>
              <a:buSzPts val="1900"/>
              <a:buFont typeface="Nunito"/>
              <a:buNone/>
              <a:defRPr sz="1900" b="1">
                <a:solidFill>
                  <a:srgbClr val="00444D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4D"/>
              </a:buClr>
              <a:buSzPts val="1900"/>
              <a:buFont typeface="Nunito"/>
              <a:buNone/>
              <a:defRPr sz="1900" b="1">
                <a:solidFill>
                  <a:srgbClr val="00444D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4D"/>
              </a:buClr>
              <a:buSzPts val="1900"/>
              <a:buFont typeface="Nunito"/>
              <a:buNone/>
              <a:defRPr sz="1900" b="1">
                <a:solidFill>
                  <a:srgbClr val="00444D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4D"/>
              </a:buClr>
              <a:buSzPts val="1900"/>
              <a:buFont typeface="Nunito"/>
              <a:buNone/>
              <a:defRPr sz="1900" b="1">
                <a:solidFill>
                  <a:srgbClr val="00444D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4D"/>
              </a:buClr>
              <a:buSzPts val="1900"/>
              <a:buFont typeface="Nunito"/>
              <a:buNone/>
              <a:defRPr sz="1900" b="1">
                <a:solidFill>
                  <a:srgbClr val="00444D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4D"/>
              </a:buClr>
              <a:buSzPts val="1900"/>
              <a:buFont typeface="Nunito"/>
              <a:buNone/>
              <a:defRPr sz="1900" b="1">
                <a:solidFill>
                  <a:srgbClr val="00444D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4D"/>
              </a:buClr>
              <a:buSzPts val="1900"/>
              <a:buFont typeface="Nunito"/>
              <a:buNone/>
              <a:defRPr sz="1900" b="1">
                <a:solidFill>
                  <a:srgbClr val="00444D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4D"/>
              </a:buClr>
              <a:buSzPts val="1900"/>
              <a:buFont typeface="Nunito"/>
              <a:buNone/>
              <a:defRPr sz="1900" b="1">
                <a:solidFill>
                  <a:srgbClr val="00444D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800100" y="1181100"/>
            <a:ext cx="4794600" cy="1194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4000"/>
              <a:buFont typeface="Nunito Black"/>
              <a:buNone/>
              <a:defRPr sz="4000">
                <a:solidFill>
                  <a:srgbClr val="01738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>
            <a:spLocks noGrp="1"/>
          </p:cNvSpPr>
          <p:nvPr>
            <p:ph type="pic" idx="2"/>
          </p:nvPr>
        </p:nvSpPr>
        <p:spPr>
          <a:xfrm>
            <a:off x="800100" y="4136610"/>
            <a:ext cx="597900" cy="5979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15" name="Google Shape;1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00" y="774700"/>
            <a:ext cx="1036450" cy="1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/>
        </p:nvSpPr>
        <p:spPr>
          <a:xfrm>
            <a:off x="1561000" y="4258560"/>
            <a:ext cx="1711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Nunito"/>
                <a:ea typeface="Nunito"/>
                <a:cs typeface="Nunito"/>
                <a:sym typeface="Nunito"/>
              </a:rPr>
              <a:t>My Name</a:t>
            </a:r>
            <a:endParaRPr sz="1300" b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Nunito SemiBold"/>
                <a:ea typeface="Nunito SemiBold"/>
                <a:cs typeface="Nunito SemiBold"/>
                <a:sym typeface="Nunito SemiBold"/>
              </a:rPr>
              <a:t>My Title</a:t>
            </a:r>
            <a:endParaRPr sz="1000"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1">
          <p15:clr>
            <a:srgbClr val="FA7B17"/>
          </p15:clr>
        </p15:guide>
        <p15:guide id="2" orient="horz" pos="2808">
          <p15:clr>
            <a:srgbClr val="FA7B17"/>
          </p15:clr>
        </p15:guide>
        <p15:guide id="3" pos="504">
          <p15:clr>
            <a:srgbClr val="FA7B17"/>
          </p15:clr>
        </p15:guide>
        <p15:guide id="4" orient="horz" pos="504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Content with Multiple Images 2">
  <p:cSld name="TITLE_AND_BODY_1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19610" y="399044"/>
            <a:ext cx="4353725" cy="491268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658368" y="1533475"/>
            <a:ext cx="41319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>
            <a:spLocks noGrp="1"/>
          </p:cNvSpPr>
          <p:nvPr>
            <p:ph type="pic" idx="2"/>
          </p:nvPr>
        </p:nvSpPr>
        <p:spPr>
          <a:xfrm>
            <a:off x="5006600" y="723600"/>
            <a:ext cx="1653000" cy="17796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55" name="Google Shape;55;p11"/>
          <p:cNvSpPr>
            <a:spLocks noGrp="1"/>
          </p:cNvSpPr>
          <p:nvPr>
            <p:ph type="pic" idx="3"/>
          </p:nvPr>
        </p:nvSpPr>
        <p:spPr>
          <a:xfrm>
            <a:off x="5006600" y="2665475"/>
            <a:ext cx="1653000" cy="16665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56" name="Google Shape;56;p11"/>
          <p:cNvSpPr>
            <a:spLocks noGrp="1"/>
          </p:cNvSpPr>
          <p:nvPr>
            <p:ph type="pic" idx="4"/>
          </p:nvPr>
        </p:nvSpPr>
        <p:spPr>
          <a:xfrm>
            <a:off x="6846600" y="723600"/>
            <a:ext cx="1653000" cy="36084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0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3154">
          <p15:clr>
            <a:srgbClr val="FA7B17"/>
          </p15:clr>
        </p15:guide>
        <p15:guide id="3" pos="403">
          <p15:clr>
            <a:srgbClr val="FA7B17"/>
          </p15:clr>
        </p15:guide>
        <p15:guide id="4" pos="5357">
          <p15:clr>
            <a:srgbClr val="FA7B17"/>
          </p15:clr>
        </p15:guide>
        <p15:guide id="5" orient="horz" pos="445">
          <p15:clr>
            <a:srgbClr val="FA7B17"/>
          </p15:clr>
        </p15:guide>
        <p15:guide id="6" orient="horz" pos="2729">
          <p15:clr>
            <a:srgbClr val="FA7B17"/>
          </p15:clr>
        </p15:guide>
        <p15:guide id="7" orient="horz" pos="3240">
          <p15:clr>
            <a:srgbClr val="FA7B17"/>
          </p15:clr>
        </p15:guide>
        <p15:guide id="8" pos="479">
          <p15:clr>
            <a:srgbClr val="FA7B17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Photo Grid 1">
  <p:cSld name="CUSTOM_7">
    <p:bg>
      <p:bgPr>
        <a:solidFill>
          <a:srgbClr val="E6FC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8487"/>
            <a:ext cx="9143999" cy="516047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2"/>
          <p:cNvSpPr>
            <a:spLocks noGrp="1"/>
          </p:cNvSpPr>
          <p:nvPr>
            <p:ph type="pic" idx="2"/>
          </p:nvPr>
        </p:nvSpPr>
        <p:spPr>
          <a:xfrm>
            <a:off x="6981850" y="2718525"/>
            <a:ext cx="1590600" cy="17796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61" name="Google Shape;61;p12"/>
          <p:cNvSpPr>
            <a:spLocks noGrp="1"/>
          </p:cNvSpPr>
          <p:nvPr>
            <p:ph type="pic" idx="3"/>
          </p:nvPr>
        </p:nvSpPr>
        <p:spPr>
          <a:xfrm>
            <a:off x="5051425" y="2718525"/>
            <a:ext cx="1590600" cy="17796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62" name="Google Shape;62;p12"/>
          <p:cNvSpPr>
            <a:spLocks noGrp="1"/>
          </p:cNvSpPr>
          <p:nvPr>
            <p:ph type="pic" idx="4"/>
          </p:nvPr>
        </p:nvSpPr>
        <p:spPr>
          <a:xfrm>
            <a:off x="2649975" y="645375"/>
            <a:ext cx="2061600" cy="38529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63" name="Google Shape;63;p12"/>
          <p:cNvSpPr>
            <a:spLocks noGrp="1"/>
          </p:cNvSpPr>
          <p:nvPr>
            <p:ph type="pic" idx="5"/>
          </p:nvPr>
        </p:nvSpPr>
        <p:spPr>
          <a:xfrm>
            <a:off x="719525" y="2718525"/>
            <a:ext cx="1590600" cy="17796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64" name="Google Shape;64;p12"/>
          <p:cNvSpPr>
            <a:spLocks noGrp="1"/>
          </p:cNvSpPr>
          <p:nvPr>
            <p:ph type="pic" idx="6"/>
          </p:nvPr>
        </p:nvSpPr>
        <p:spPr>
          <a:xfrm>
            <a:off x="5017700" y="645375"/>
            <a:ext cx="3554700" cy="17796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65" name="Google Shape;65;p12"/>
          <p:cNvSpPr>
            <a:spLocks noGrp="1"/>
          </p:cNvSpPr>
          <p:nvPr>
            <p:ph type="pic" idx="7"/>
          </p:nvPr>
        </p:nvSpPr>
        <p:spPr>
          <a:xfrm>
            <a:off x="685800" y="645375"/>
            <a:ext cx="1590600" cy="17796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A7B17"/>
          </p15:clr>
        </p15:guide>
        <p15:guide id="2" pos="5400">
          <p15:clr>
            <a:srgbClr val="FA7B17"/>
          </p15:clr>
        </p15:guide>
        <p15:guide id="3" orient="horz" pos="407">
          <p15:clr>
            <a:srgbClr val="FA7B17"/>
          </p15:clr>
        </p15:guide>
        <p15:guide id="4" orient="horz" pos="2833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Photo Grid 1 1">
  <p:cSld name="CUSTOM_7_2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>
            <a:spLocks noGrp="1"/>
          </p:cNvSpPr>
          <p:nvPr>
            <p:ph type="pic" idx="2"/>
          </p:nvPr>
        </p:nvSpPr>
        <p:spPr>
          <a:xfrm>
            <a:off x="6981850" y="2718525"/>
            <a:ext cx="1590600" cy="17796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68" name="Google Shape;68;p13"/>
          <p:cNvSpPr>
            <a:spLocks noGrp="1"/>
          </p:cNvSpPr>
          <p:nvPr>
            <p:ph type="pic" idx="3"/>
          </p:nvPr>
        </p:nvSpPr>
        <p:spPr>
          <a:xfrm>
            <a:off x="5051425" y="2718525"/>
            <a:ext cx="1590600" cy="17796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69" name="Google Shape;69;p13"/>
          <p:cNvSpPr>
            <a:spLocks noGrp="1"/>
          </p:cNvSpPr>
          <p:nvPr>
            <p:ph type="pic" idx="4"/>
          </p:nvPr>
        </p:nvSpPr>
        <p:spPr>
          <a:xfrm>
            <a:off x="2649975" y="645375"/>
            <a:ext cx="2061600" cy="38529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70" name="Google Shape;70;p13"/>
          <p:cNvSpPr>
            <a:spLocks noGrp="1"/>
          </p:cNvSpPr>
          <p:nvPr>
            <p:ph type="pic" idx="5"/>
          </p:nvPr>
        </p:nvSpPr>
        <p:spPr>
          <a:xfrm>
            <a:off x="719525" y="2718525"/>
            <a:ext cx="1590600" cy="17796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71" name="Google Shape;71;p13"/>
          <p:cNvSpPr>
            <a:spLocks noGrp="1"/>
          </p:cNvSpPr>
          <p:nvPr>
            <p:ph type="pic" idx="6"/>
          </p:nvPr>
        </p:nvSpPr>
        <p:spPr>
          <a:xfrm>
            <a:off x="5017700" y="645375"/>
            <a:ext cx="3554700" cy="17796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72" name="Google Shape;72;p13"/>
          <p:cNvSpPr>
            <a:spLocks noGrp="1"/>
          </p:cNvSpPr>
          <p:nvPr>
            <p:ph type="pic" idx="7"/>
          </p:nvPr>
        </p:nvSpPr>
        <p:spPr>
          <a:xfrm>
            <a:off x="685800" y="645375"/>
            <a:ext cx="1590600" cy="17796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A7B17"/>
          </p15:clr>
        </p15:guide>
        <p15:guide id="2" pos="5400">
          <p15:clr>
            <a:srgbClr val="FA7B17"/>
          </p15:clr>
        </p15:guide>
        <p15:guide id="3" orient="horz" pos="407">
          <p15:clr>
            <a:srgbClr val="FA7B17"/>
          </p15:clr>
        </p15:guide>
        <p15:guide id="4" orient="horz" pos="2833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Photo Grid 2">
  <p:cSld name="CUSTOM_7_1">
    <p:bg>
      <p:bgPr>
        <a:solidFill>
          <a:srgbClr val="E6FCFF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8487"/>
            <a:ext cx="9143999" cy="516047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>
            <a:spLocks noGrp="1"/>
          </p:cNvSpPr>
          <p:nvPr>
            <p:ph type="pic" idx="2"/>
          </p:nvPr>
        </p:nvSpPr>
        <p:spPr>
          <a:xfrm>
            <a:off x="6981850" y="2777100"/>
            <a:ext cx="1590600" cy="17208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76" name="Google Shape;76;p14"/>
          <p:cNvSpPr>
            <a:spLocks noGrp="1"/>
          </p:cNvSpPr>
          <p:nvPr>
            <p:ph type="pic" idx="3"/>
          </p:nvPr>
        </p:nvSpPr>
        <p:spPr>
          <a:xfrm>
            <a:off x="4894950" y="2777100"/>
            <a:ext cx="1590600" cy="17208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77" name="Google Shape;77;p14"/>
          <p:cNvSpPr>
            <a:spLocks noGrp="1"/>
          </p:cNvSpPr>
          <p:nvPr>
            <p:ph type="pic" idx="4"/>
          </p:nvPr>
        </p:nvSpPr>
        <p:spPr>
          <a:xfrm>
            <a:off x="6981850" y="645375"/>
            <a:ext cx="1590600" cy="17208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78" name="Google Shape;78;p14"/>
          <p:cNvSpPr>
            <a:spLocks noGrp="1"/>
          </p:cNvSpPr>
          <p:nvPr>
            <p:ph type="pic" idx="5"/>
          </p:nvPr>
        </p:nvSpPr>
        <p:spPr>
          <a:xfrm>
            <a:off x="4894950" y="645375"/>
            <a:ext cx="1590600" cy="17208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79" name="Google Shape;79;p14"/>
          <p:cNvSpPr>
            <a:spLocks noGrp="1"/>
          </p:cNvSpPr>
          <p:nvPr>
            <p:ph type="pic" idx="6"/>
          </p:nvPr>
        </p:nvSpPr>
        <p:spPr>
          <a:xfrm>
            <a:off x="2772700" y="2777213"/>
            <a:ext cx="1590600" cy="17208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80" name="Google Shape;80;p14"/>
          <p:cNvSpPr>
            <a:spLocks noGrp="1"/>
          </p:cNvSpPr>
          <p:nvPr>
            <p:ph type="pic" idx="7"/>
          </p:nvPr>
        </p:nvSpPr>
        <p:spPr>
          <a:xfrm>
            <a:off x="685800" y="2777213"/>
            <a:ext cx="1590600" cy="17208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81" name="Google Shape;81;p14"/>
          <p:cNvSpPr>
            <a:spLocks noGrp="1"/>
          </p:cNvSpPr>
          <p:nvPr>
            <p:ph type="pic" idx="8"/>
          </p:nvPr>
        </p:nvSpPr>
        <p:spPr>
          <a:xfrm>
            <a:off x="2772700" y="645488"/>
            <a:ext cx="1590600" cy="17208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82" name="Google Shape;82;p14"/>
          <p:cNvSpPr>
            <a:spLocks noGrp="1"/>
          </p:cNvSpPr>
          <p:nvPr>
            <p:ph type="pic" idx="9"/>
          </p:nvPr>
        </p:nvSpPr>
        <p:spPr>
          <a:xfrm>
            <a:off x="685800" y="645488"/>
            <a:ext cx="1590600" cy="17208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A7B17"/>
          </p15:clr>
        </p15:guide>
        <p15:guide id="2" pos="5400">
          <p15:clr>
            <a:srgbClr val="FA7B17"/>
          </p15:clr>
        </p15:guide>
        <p15:guide id="3" orient="horz" pos="407">
          <p15:clr>
            <a:srgbClr val="FA7B17"/>
          </p15:clr>
        </p15:guide>
        <p15:guide id="4" orient="horz" pos="2833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Photo Grid 2 1">
  <p:cSld name="CUSTOM_7_1_1"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>
            <a:spLocks noGrp="1"/>
          </p:cNvSpPr>
          <p:nvPr>
            <p:ph type="pic" idx="2"/>
          </p:nvPr>
        </p:nvSpPr>
        <p:spPr>
          <a:xfrm>
            <a:off x="6981850" y="2777100"/>
            <a:ext cx="1590600" cy="17208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85" name="Google Shape;85;p15"/>
          <p:cNvSpPr>
            <a:spLocks noGrp="1"/>
          </p:cNvSpPr>
          <p:nvPr>
            <p:ph type="pic" idx="3"/>
          </p:nvPr>
        </p:nvSpPr>
        <p:spPr>
          <a:xfrm>
            <a:off x="4894950" y="2777100"/>
            <a:ext cx="1590600" cy="17208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86" name="Google Shape;86;p15"/>
          <p:cNvSpPr>
            <a:spLocks noGrp="1"/>
          </p:cNvSpPr>
          <p:nvPr>
            <p:ph type="pic" idx="4"/>
          </p:nvPr>
        </p:nvSpPr>
        <p:spPr>
          <a:xfrm>
            <a:off x="6981850" y="645375"/>
            <a:ext cx="1590600" cy="17208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87" name="Google Shape;87;p15"/>
          <p:cNvSpPr>
            <a:spLocks noGrp="1"/>
          </p:cNvSpPr>
          <p:nvPr>
            <p:ph type="pic" idx="5"/>
          </p:nvPr>
        </p:nvSpPr>
        <p:spPr>
          <a:xfrm>
            <a:off x="4894950" y="645375"/>
            <a:ext cx="1590600" cy="17208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88" name="Google Shape;88;p15"/>
          <p:cNvSpPr>
            <a:spLocks noGrp="1"/>
          </p:cNvSpPr>
          <p:nvPr>
            <p:ph type="pic" idx="6"/>
          </p:nvPr>
        </p:nvSpPr>
        <p:spPr>
          <a:xfrm>
            <a:off x="2772700" y="2777213"/>
            <a:ext cx="1590600" cy="17208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89" name="Google Shape;89;p15"/>
          <p:cNvSpPr>
            <a:spLocks noGrp="1"/>
          </p:cNvSpPr>
          <p:nvPr>
            <p:ph type="pic" idx="7"/>
          </p:nvPr>
        </p:nvSpPr>
        <p:spPr>
          <a:xfrm>
            <a:off x="685800" y="2777213"/>
            <a:ext cx="1590600" cy="17208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90" name="Google Shape;90;p15"/>
          <p:cNvSpPr>
            <a:spLocks noGrp="1"/>
          </p:cNvSpPr>
          <p:nvPr>
            <p:ph type="pic" idx="8"/>
          </p:nvPr>
        </p:nvSpPr>
        <p:spPr>
          <a:xfrm>
            <a:off x="2772700" y="645488"/>
            <a:ext cx="1590600" cy="17208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91" name="Google Shape;91;p15"/>
          <p:cNvSpPr>
            <a:spLocks noGrp="1"/>
          </p:cNvSpPr>
          <p:nvPr>
            <p:ph type="pic" idx="9"/>
          </p:nvPr>
        </p:nvSpPr>
        <p:spPr>
          <a:xfrm>
            <a:off x="685800" y="645488"/>
            <a:ext cx="1590600" cy="17208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A7B17"/>
          </p15:clr>
        </p15:guide>
        <p15:guide id="2" pos="5400">
          <p15:clr>
            <a:srgbClr val="FA7B17"/>
          </p15:clr>
        </p15:guide>
        <p15:guide id="3" orient="horz" pos="407">
          <p15:clr>
            <a:srgbClr val="FA7B17"/>
          </p15:clr>
        </p15:guide>
        <p15:guide id="4" orient="horz" pos="2833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Quote Light">
  <p:cSld name="SECTION_HEADER_1_2">
    <p:bg>
      <p:bgPr>
        <a:solidFill>
          <a:srgbClr val="E6FC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1982950" y="2150850"/>
            <a:ext cx="5178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3800"/>
              <a:buNone/>
              <a:defRPr sz="3800">
                <a:solidFill>
                  <a:srgbClr val="01738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501" y="1518465"/>
            <a:ext cx="586825" cy="4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7660901" y="3134715"/>
            <a:ext cx="617450" cy="49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5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Quote Light 1">
  <p:cSld name="SECTION_HEADER_1_2_2"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1982950" y="2150850"/>
            <a:ext cx="5178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3800"/>
              <a:buNone/>
              <a:defRPr sz="3800">
                <a:solidFill>
                  <a:srgbClr val="01738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501" y="1518465"/>
            <a:ext cx="586825" cy="4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7660901" y="3134715"/>
            <a:ext cx="617450" cy="49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5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Quote Dark">
  <p:cSld name="SECTION_HEADER_1_2_1">
    <p:bg>
      <p:bgPr>
        <a:solidFill>
          <a:srgbClr val="017382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1501" y="1518465"/>
            <a:ext cx="586825" cy="4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7660901" y="3134715"/>
            <a:ext cx="617450" cy="49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1982950" y="2150850"/>
            <a:ext cx="5178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800"/>
              <a:buNone/>
              <a:defRPr sz="3800">
                <a:solidFill>
                  <a:srgbClr val="E6FC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600"/>
              <a:buNone/>
              <a:defRPr sz="3600">
                <a:solidFill>
                  <a:srgbClr val="E6FC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600"/>
              <a:buNone/>
              <a:defRPr sz="3600">
                <a:solidFill>
                  <a:srgbClr val="E6FC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600"/>
              <a:buNone/>
              <a:defRPr sz="3600">
                <a:solidFill>
                  <a:srgbClr val="E6FC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600"/>
              <a:buNone/>
              <a:defRPr sz="3600">
                <a:solidFill>
                  <a:srgbClr val="E6FC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600"/>
              <a:buNone/>
              <a:defRPr sz="3600">
                <a:solidFill>
                  <a:srgbClr val="E6FC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600"/>
              <a:buNone/>
              <a:defRPr sz="3600">
                <a:solidFill>
                  <a:srgbClr val="E6FC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600"/>
              <a:buNone/>
              <a:defRPr sz="3600">
                <a:solidFill>
                  <a:srgbClr val="E6FC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600"/>
              <a:buNone/>
              <a:defRPr sz="3600">
                <a:solidFill>
                  <a:srgbClr val="E6FC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5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Section Title Slide 1">
  <p:cSld name="CUSTOM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65650" y="809950"/>
            <a:ext cx="3861700" cy="451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640075" y="658374"/>
            <a:ext cx="4757700" cy="12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Product - Single Web Long">
  <p:cSld name="CUSTOM_2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57548" y="-8475"/>
            <a:ext cx="2786452" cy="516044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658375" y="1718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>
            <a:spLocks noGrp="1"/>
          </p:cNvSpPr>
          <p:nvPr>
            <p:ph type="pic" idx="2"/>
          </p:nvPr>
        </p:nvSpPr>
        <p:spPr>
          <a:xfrm>
            <a:off x="4566575" y="488925"/>
            <a:ext cx="4175400" cy="4175400"/>
          </a:xfrm>
          <a:prstGeom prst="roundRect">
            <a:avLst>
              <a:gd name="adj" fmla="val 3747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49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Section Slide Headline Only" type="secHead">
  <p:cSld name="SECTION_HEADER">
    <p:bg>
      <p:bgPr>
        <a:solidFill>
          <a:srgbClr val="E6FC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8487"/>
            <a:ext cx="9143999" cy="516047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755100" y="2150850"/>
            <a:ext cx="5633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3800"/>
              <a:buFont typeface="Nunito Black"/>
              <a:buNone/>
              <a:defRPr sz="3800">
                <a:solidFill>
                  <a:srgbClr val="01738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Product - Single Web Admin">
  <p:cSld name="CUSTOM_2_1_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57548" y="-8475"/>
            <a:ext cx="2786452" cy="51604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>
            <a:spLocks noGrp="1"/>
          </p:cNvSpPr>
          <p:nvPr>
            <p:ph type="pic" idx="2"/>
          </p:nvPr>
        </p:nvSpPr>
        <p:spPr>
          <a:xfrm>
            <a:off x="4566575" y="1122450"/>
            <a:ext cx="4175400" cy="2898600"/>
          </a:xfrm>
          <a:prstGeom prst="roundRect">
            <a:avLst>
              <a:gd name="adj" fmla="val 3747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>
            <a:spLocks noGrp="1"/>
          </p:cNvSpPr>
          <p:nvPr>
            <p:ph type="body" idx="1"/>
          </p:nvPr>
        </p:nvSpPr>
        <p:spPr>
          <a:xfrm>
            <a:off x="658375" y="1718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Product - Multiple Web">
  <p:cSld name="CUSTOM_2_1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57548" y="-8475"/>
            <a:ext cx="2786452" cy="5160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2"/>
          <p:cNvSpPr>
            <a:spLocks noGrp="1"/>
          </p:cNvSpPr>
          <p:nvPr>
            <p:ph type="pic" idx="2"/>
          </p:nvPr>
        </p:nvSpPr>
        <p:spPr>
          <a:xfrm>
            <a:off x="4566575" y="488925"/>
            <a:ext cx="3520200" cy="3520200"/>
          </a:xfrm>
          <a:prstGeom prst="roundRect">
            <a:avLst>
              <a:gd name="adj" fmla="val 3747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23" name="Google Shape;123;p22"/>
          <p:cNvSpPr>
            <a:spLocks noGrp="1"/>
          </p:cNvSpPr>
          <p:nvPr>
            <p:ph type="pic" idx="3"/>
          </p:nvPr>
        </p:nvSpPr>
        <p:spPr>
          <a:xfrm>
            <a:off x="5237250" y="1179150"/>
            <a:ext cx="3520200" cy="3520200"/>
          </a:xfrm>
          <a:prstGeom prst="roundRect">
            <a:avLst>
              <a:gd name="adj" fmla="val 3747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/>
          <p:cNvSpPr txBox="1">
            <a:spLocks noGrp="1"/>
          </p:cNvSpPr>
          <p:nvPr>
            <p:ph type="body" idx="1"/>
          </p:nvPr>
        </p:nvSpPr>
        <p:spPr>
          <a:xfrm>
            <a:off x="658375" y="1718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Product - Web and Mobile">
  <p:cSld name="CUSTOM_2_1_1_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57548" y="-8475"/>
            <a:ext cx="2786452" cy="5160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>
            <a:spLocks noGrp="1"/>
          </p:cNvSpPr>
          <p:nvPr>
            <p:ph type="pic" idx="2"/>
          </p:nvPr>
        </p:nvSpPr>
        <p:spPr>
          <a:xfrm>
            <a:off x="4566575" y="651350"/>
            <a:ext cx="3520200" cy="3520200"/>
          </a:xfrm>
          <a:prstGeom prst="roundRect">
            <a:avLst>
              <a:gd name="adj" fmla="val 3747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30" name="Google Shape;130;p23"/>
          <p:cNvSpPr>
            <a:spLocks noGrp="1"/>
          </p:cNvSpPr>
          <p:nvPr>
            <p:ph type="pic" idx="3"/>
          </p:nvPr>
        </p:nvSpPr>
        <p:spPr>
          <a:xfrm>
            <a:off x="7011565" y="1287775"/>
            <a:ext cx="1593600" cy="3422700"/>
          </a:xfrm>
          <a:prstGeom prst="roundRect">
            <a:avLst>
              <a:gd name="adj" fmla="val 8124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>
            <a:spLocks noGrp="1"/>
          </p:cNvSpPr>
          <p:nvPr>
            <p:ph type="body" idx="1"/>
          </p:nvPr>
        </p:nvSpPr>
        <p:spPr>
          <a:xfrm>
            <a:off x="658375" y="1718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Product - Single Mobile">
  <p:cSld name="CUSTOM_2_1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57548" y="-8475"/>
            <a:ext cx="2786452" cy="516044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4"/>
          <p:cNvSpPr>
            <a:spLocks noGrp="1"/>
          </p:cNvSpPr>
          <p:nvPr>
            <p:ph type="pic" idx="2"/>
          </p:nvPr>
        </p:nvSpPr>
        <p:spPr>
          <a:xfrm>
            <a:off x="5383925" y="508475"/>
            <a:ext cx="1930500" cy="4146000"/>
          </a:xfrm>
          <a:prstGeom prst="roundRect">
            <a:avLst>
              <a:gd name="adj" fmla="val 8124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37" name="Google Shape;137;p24"/>
          <p:cNvSpPr>
            <a:spLocks noGrp="1"/>
          </p:cNvSpPr>
          <p:nvPr>
            <p:ph type="pic" idx="3"/>
          </p:nvPr>
        </p:nvSpPr>
        <p:spPr>
          <a:xfrm rot="-658267">
            <a:off x="4710420" y="3402080"/>
            <a:ext cx="925312" cy="925312"/>
          </a:xfrm>
          <a:prstGeom prst="ellipse">
            <a:avLst/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38" name="Google Shape;138;p24"/>
          <p:cNvSpPr>
            <a:spLocks noGrp="1"/>
          </p:cNvSpPr>
          <p:nvPr>
            <p:ph type="pic" idx="4"/>
          </p:nvPr>
        </p:nvSpPr>
        <p:spPr>
          <a:xfrm rot="207276">
            <a:off x="7638599" y="1088608"/>
            <a:ext cx="572540" cy="572540"/>
          </a:xfrm>
          <a:prstGeom prst="ellipse">
            <a:avLst/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>
            <a:spLocks noGrp="1"/>
          </p:cNvSpPr>
          <p:nvPr>
            <p:ph type="body" idx="1"/>
          </p:nvPr>
        </p:nvSpPr>
        <p:spPr>
          <a:xfrm>
            <a:off x="658375" y="1718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Product - Multiple Mobile">
  <p:cSld name="CUSTOM_2_1_1_1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57548" y="-8475"/>
            <a:ext cx="2786452" cy="516044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>
            <a:spLocks noGrp="1"/>
          </p:cNvSpPr>
          <p:nvPr>
            <p:ph type="pic" idx="2"/>
          </p:nvPr>
        </p:nvSpPr>
        <p:spPr>
          <a:xfrm>
            <a:off x="5188350" y="540225"/>
            <a:ext cx="1734900" cy="3739500"/>
          </a:xfrm>
          <a:prstGeom prst="roundRect">
            <a:avLst>
              <a:gd name="adj" fmla="val 8124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45" name="Google Shape;145;p25"/>
          <p:cNvSpPr>
            <a:spLocks noGrp="1"/>
          </p:cNvSpPr>
          <p:nvPr>
            <p:ph type="pic" idx="3"/>
          </p:nvPr>
        </p:nvSpPr>
        <p:spPr>
          <a:xfrm>
            <a:off x="6399800" y="946875"/>
            <a:ext cx="1734900" cy="3739500"/>
          </a:xfrm>
          <a:prstGeom prst="roundRect">
            <a:avLst>
              <a:gd name="adj" fmla="val 8124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5"/>
          <p:cNvSpPr txBox="1">
            <a:spLocks noGrp="1"/>
          </p:cNvSpPr>
          <p:nvPr>
            <p:ph type="body" idx="1"/>
          </p:nvPr>
        </p:nvSpPr>
        <p:spPr>
          <a:xfrm>
            <a:off x="658375" y="1718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Challenge Preview Single">
  <p:cSld name="CUSTOM_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71442" y="8488"/>
            <a:ext cx="4072567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6"/>
          <p:cNvSpPr>
            <a:spLocks noGrp="1"/>
          </p:cNvSpPr>
          <p:nvPr>
            <p:ph type="pic" idx="2"/>
          </p:nvPr>
        </p:nvSpPr>
        <p:spPr>
          <a:xfrm>
            <a:off x="7317250" y="715200"/>
            <a:ext cx="663600" cy="663600"/>
          </a:xfrm>
          <a:prstGeom prst="ellipse">
            <a:avLst/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53" name="Google Shape;153;p26"/>
          <p:cNvSpPr>
            <a:spLocks noGrp="1"/>
          </p:cNvSpPr>
          <p:nvPr>
            <p:ph type="pic" idx="3"/>
          </p:nvPr>
        </p:nvSpPr>
        <p:spPr>
          <a:xfrm>
            <a:off x="6521150" y="3762625"/>
            <a:ext cx="940800" cy="940800"/>
          </a:xfrm>
          <a:prstGeom prst="ellipse">
            <a:avLst/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54" name="Google Shape;154;p26"/>
          <p:cNvSpPr>
            <a:spLocks noGrp="1"/>
          </p:cNvSpPr>
          <p:nvPr>
            <p:ph type="pic" idx="4"/>
          </p:nvPr>
        </p:nvSpPr>
        <p:spPr>
          <a:xfrm>
            <a:off x="4820875" y="298650"/>
            <a:ext cx="796500" cy="796500"/>
          </a:xfrm>
          <a:prstGeom prst="ellipse">
            <a:avLst/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55" name="Google Shape;155;p26"/>
          <p:cNvSpPr>
            <a:spLocks noGrp="1"/>
          </p:cNvSpPr>
          <p:nvPr>
            <p:ph type="pic" idx="5"/>
          </p:nvPr>
        </p:nvSpPr>
        <p:spPr>
          <a:xfrm>
            <a:off x="4311975" y="1827550"/>
            <a:ext cx="3442200" cy="1522200"/>
          </a:xfrm>
          <a:prstGeom prst="roundRect">
            <a:avLst>
              <a:gd name="adj" fmla="val 8124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56" name="Google Shape;156;p26"/>
          <p:cNvSpPr txBox="1">
            <a:spLocks noGrp="1"/>
          </p:cNvSpPr>
          <p:nvPr>
            <p:ph type="body" idx="1"/>
          </p:nvPr>
        </p:nvSpPr>
        <p:spPr>
          <a:xfrm>
            <a:off x="658375" y="1718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Challenge Preview 3">
  <p:cSld name="CUSTOM_2_2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79363" y="435964"/>
            <a:ext cx="535667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7"/>
          <p:cNvSpPr>
            <a:spLocks noGrp="1"/>
          </p:cNvSpPr>
          <p:nvPr>
            <p:ph type="pic" idx="2"/>
          </p:nvPr>
        </p:nvSpPr>
        <p:spPr>
          <a:xfrm>
            <a:off x="5103844" y="858382"/>
            <a:ext cx="831300" cy="831300"/>
          </a:xfrm>
          <a:prstGeom prst="ellipse">
            <a:avLst/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62" name="Google Shape;162;p27"/>
          <p:cNvSpPr>
            <a:spLocks noGrp="1"/>
          </p:cNvSpPr>
          <p:nvPr>
            <p:ph type="pic" idx="3"/>
          </p:nvPr>
        </p:nvSpPr>
        <p:spPr>
          <a:xfrm rot="245749">
            <a:off x="5798162" y="2319449"/>
            <a:ext cx="2280725" cy="887859"/>
          </a:xfrm>
          <a:prstGeom prst="roundRect">
            <a:avLst>
              <a:gd name="adj" fmla="val 8124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63" name="Google Shape;163;p27"/>
          <p:cNvSpPr>
            <a:spLocks noGrp="1"/>
          </p:cNvSpPr>
          <p:nvPr>
            <p:ph type="pic" idx="4"/>
          </p:nvPr>
        </p:nvSpPr>
        <p:spPr>
          <a:xfrm>
            <a:off x="4640725" y="2104050"/>
            <a:ext cx="572700" cy="572700"/>
          </a:xfrm>
          <a:prstGeom prst="ellipse">
            <a:avLst/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64" name="Google Shape;164;p27"/>
          <p:cNvSpPr>
            <a:spLocks noGrp="1"/>
          </p:cNvSpPr>
          <p:nvPr>
            <p:ph type="pic" idx="5"/>
          </p:nvPr>
        </p:nvSpPr>
        <p:spPr>
          <a:xfrm rot="-260160">
            <a:off x="5114505" y="3581339"/>
            <a:ext cx="2249839" cy="871004"/>
          </a:xfrm>
          <a:prstGeom prst="roundRect">
            <a:avLst>
              <a:gd name="adj" fmla="val 8124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65" name="Google Shape;165;p27"/>
          <p:cNvSpPr>
            <a:spLocks noGrp="1"/>
          </p:cNvSpPr>
          <p:nvPr>
            <p:ph type="pic" idx="6"/>
          </p:nvPr>
        </p:nvSpPr>
        <p:spPr>
          <a:xfrm rot="-260160">
            <a:off x="6337305" y="1044493"/>
            <a:ext cx="2249839" cy="874317"/>
          </a:xfrm>
          <a:prstGeom prst="roundRect">
            <a:avLst>
              <a:gd name="adj" fmla="val 8124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66" name="Google Shape;166;p27"/>
          <p:cNvSpPr txBox="1">
            <a:spLocks noGrp="1"/>
          </p:cNvSpPr>
          <p:nvPr>
            <p:ph type="body" idx="1"/>
          </p:nvPr>
        </p:nvSpPr>
        <p:spPr>
          <a:xfrm>
            <a:off x="658375" y="1718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167" name="Google Shape;167;p27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Challenge Preview 5">
  <p:cSld name="CUSTOM_2_2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06440" y="113300"/>
            <a:ext cx="446416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8"/>
          <p:cNvSpPr>
            <a:spLocks noGrp="1"/>
          </p:cNvSpPr>
          <p:nvPr>
            <p:ph type="pic" idx="2"/>
          </p:nvPr>
        </p:nvSpPr>
        <p:spPr>
          <a:xfrm>
            <a:off x="4558453" y="1081200"/>
            <a:ext cx="784800" cy="784800"/>
          </a:xfrm>
          <a:prstGeom prst="ellipse">
            <a:avLst/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72" name="Google Shape;172;p28"/>
          <p:cNvSpPr>
            <a:spLocks noGrp="1"/>
          </p:cNvSpPr>
          <p:nvPr>
            <p:ph type="pic" idx="3"/>
          </p:nvPr>
        </p:nvSpPr>
        <p:spPr>
          <a:xfrm>
            <a:off x="5571143" y="3614271"/>
            <a:ext cx="784800" cy="784800"/>
          </a:xfrm>
          <a:prstGeom prst="ellipse">
            <a:avLst/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73" name="Google Shape;173;p28"/>
          <p:cNvSpPr>
            <a:spLocks noGrp="1"/>
          </p:cNvSpPr>
          <p:nvPr>
            <p:ph type="pic" idx="4"/>
          </p:nvPr>
        </p:nvSpPr>
        <p:spPr>
          <a:xfrm>
            <a:off x="5779100" y="1276800"/>
            <a:ext cx="2210100" cy="862200"/>
          </a:xfrm>
          <a:prstGeom prst="roundRect">
            <a:avLst>
              <a:gd name="adj" fmla="val 8124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74" name="Google Shape;174;p28"/>
          <p:cNvSpPr>
            <a:spLocks noGrp="1"/>
          </p:cNvSpPr>
          <p:nvPr>
            <p:ph type="pic" idx="5"/>
          </p:nvPr>
        </p:nvSpPr>
        <p:spPr>
          <a:xfrm>
            <a:off x="7026700" y="2348375"/>
            <a:ext cx="2210100" cy="862200"/>
          </a:xfrm>
          <a:prstGeom prst="roundRect">
            <a:avLst>
              <a:gd name="adj" fmla="val 8124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75" name="Google Shape;175;p28"/>
          <p:cNvSpPr>
            <a:spLocks noGrp="1"/>
          </p:cNvSpPr>
          <p:nvPr>
            <p:ph type="pic" idx="6"/>
          </p:nvPr>
        </p:nvSpPr>
        <p:spPr>
          <a:xfrm>
            <a:off x="4558450" y="2348375"/>
            <a:ext cx="2210100" cy="862200"/>
          </a:xfrm>
          <a:prstGeom prst="roundRect">
            <a:avLst>
              <a:gd name="adj" fmla="val 8124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76" name="Google Shape;176;p28"/>
          <p:cNvSpPr>
            <a:spLocks noGrp="1"/>
          </p:cNvSpPr>
          <p:nvPr>
            <p:ph type="pic" idx="7"/>
          </p:nvPr>
        </p:nvSpPr>
        <p:spPr>
          <a:xfrm>
            <a:off x="6830250" y="3419950"/>
            <a:ext cx="2739900" cy="1068900"/>
          </a:xfrm>
          <a:prstGeom prst="roundRect">
            <a:avLst>
              <a:gd name="adj" fmla="val 8124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177" name="Google Shape;177;p28"/>
          <p:cNvSpPr txBox="1">
            <a:spLocks noGrp="1"/>
          </p:cNvSpPr>
          <p:nvPr>
            <p:ph type="body" idx="1"/>
          </p:nvPr>
        </p:nvSpPr>
        <p:spPr>
          <a:xfrm>
            <a:off x="658375" y="1718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Image Large">
  <p:cSld name="CUSTOM_6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>
            <a:spLocks noGrp="1"/>
          </p:cNvSpPr>
          <p:nvPr>
            <p:ph type="pic" idx="2"/>
          </p:nvPr>
        </p:nvSpPr>
        <p:spPr>
          <a:xfrm>
            <a:off x="4528125" y="0"/>
            <a:ext cx="46158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81" name="Google Shape;18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658375" y="1718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  <p:pic>
        <p:nvPicPr>
          <p:cNvPr id="184" name="Google Shape;184;p29"/>
          <p:cNvPicPr preferRelativeResize="0"/>
          <p:nvPr/>
        </p:nvPicPr>
        <p:blipFill rotWithShape="1">
          <a:blip r:embed="rId3">
            <a:alphaModFix/>
          </a:blip>
          <a:srcRect t="109" b="119"/>
          <a:stretch/>
        </p:blipFill>
        <p:spPr>
          <a:xfrm>
            <a:off x="4528154" y="0"/>
            <a:ext cx="104715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7627" y="0"/>
            <a:ext cx="84636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Image Blob - Right">
  <p:cSld name="CUSTOM_6_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>
            <a:spLocks noGrp="1"/>
          </p:cNvSpPr>
          <p:nvPr>
            <p:ph type="pic" idx="2"/>
          </p:nvPr>
        </p:nvSpPr>
        <p:spPr>
          <a:xfrm>
            <a:off x="5135825" y="-75"/>
            <a:ext cx="4008300" cy="3807900"/>
          </a:xfrm>
          <a:prstGeom prst="rect">
            <a:avLst/>
          </a:prstGeom>
          <a:noFill/>
          <a:ln>
            <a:noFill/>
          </a:ln>
        </p:spPr>
      </p:sp>
      <p:pic>
        <p:nvPicPr>
          <p:cNvPr id="188" name="Google Shape;18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047" y="0"/>
            <a:ext cx="403594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 txBox="1">
            <a:spLocks noGrp="1"/>
          </p:cNvSpPr>
          <p:nvPr>
            <p:ph type="body" idx="1"/>
          </p:nvPr>
        </p:nvSpPr>
        <p:spPr>
          <a:xfrm>
            <a:off x="658375" y="1718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Section Slide Headline Only 1">
  <p:cSld name="SECTION_HEADER_2">
    <p:bg>
      <p:bgPr>
        <a:solidFill>
          <a:srgbClr val="E6FCFF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039" y="0"/>
            <a:ext cx="91139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755100" y="2150850"/>
            <a:ext cx="5633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800"/>
              <a:buFont typeface="Nunito Black"/>
              <a:buNone/>
              <a:defRPr sz="3800">
                <a:solidFill>
                  <a:srgbClr val="E6FCFF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800"/>
              <a:buNone/>
              <a:defRPr sz="3800">
                <a:solidFill>
                  <a:srgbClr val="E6FC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800"/>
              <a:buNone/>
              <a:defRPr sz="3800">
                <a:solidFill>
                  <a:srgbClr val="E6FC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800"/>
              <a:buNone/>
              <a:defRPr sz="3800">
                <a:solidFill>
                  <a:srgbClr val="E6FC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800"/>
              <a:buNone/>
              <a:defRPr sz="3800">
                <a:solidFill>
                  <a:srgbClr val="E6FC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800"/>
              <a:buNone/>
              <a:defRPr sz="3800">
                <a:solidFill>
                  <a:srgbClr val="E6FC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800"/>
              <a:buNone/>
              <a:defRPr sz="3800">
                <a:solidFill>
                  <a:srgbClr val="E6FC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800"/>
              <a:buNone/>
              <a:defRPr sz="3800">
                <a:solidFill>
                  <a:srgbClr val="E6FC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6FCFF"/>
              </a:buClr>
              <a:buSzPts val="3800"/>
              <a:buNone/>
              <a:defRPr sz="3800">
                <a:solidFill>
                  <a:srgbClr val="E6FC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Image Two Blobs">
  <p:cSld name="CUSTOM_6_1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>
            <a:spLocks noGrp="1"/>
          </p:cNvSpPr>
          <p:nvPr>
            <p:ph type="pic" idx="2"/>
          </p:nvPr>
        </p:nvSpPr>
        <p:spPr>
          <a:xfrm>
            <a:off x="4341650" y="-75"/>
            <a:ext cx="4802400" cy="2679300"/>
          </a:xfrm>
          <a:prstGeom prst="rect">
            <a:avLst/>
          </a:prstGeom>
          <a:noFill/>
          <a:ln>
            <a:noFill/>
          </a:ln>
        </p:spPr>
      </p:sp>
      <p:pic>
        <p:nvPicPr>
          <p:cNvPr id="194" name="Google Shape;19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1"/>
          <p:cNvSpPr>
            <a:spLocks noGrp="1"/>
          </p:cNvSpPr>
          <p:nvPr>
            <p:ph type="pic" idx="3"/>
          </p:nvPr>
        </p:nvSpPr>
        <p:spPr>
          <a:xfrm>
            <a:off x="4016250" y="2747775"/>
            <a:ext cx="5127900" cy="2396100"/>
          </a:xfrm>
          <a:prstGeom prst="rect">
            <a:avLst/>
          </a:prstGeom>
          <a:noFill/>
          <a:ln>
            <a:noFill/>
          </a:ln>
        </p:spPr>
      </p:sp>
      <p:pic>
        <p:nvPicPr>
          <p:cNvPr id="196" name="Google Shape;1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4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1"/>
          <p:cNvSpPr txBox="1">
            <a:spLocks noGrp="1"/>
          </p:cNvSpPr>
          <p:nvPr>
            <p:ph type="body" idx="1"/>
          </p:nvPr>
        </p:nvSpPr>
        <p:spPr>
          <a:xfrm>
            <a:off x="658375" y="1718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Image Wavy Right">
  <p:cSld name="CUSTOM_6_1_1_1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>
            <a:spLocks noGrp="1"/>
          </p:cNvSpPr>
          <p:nvPr>
            <p:ph type="pic" idx="2"/>
          </p:nvPr>
        </p:nvSpPr>
        <p:spPr>
          <a:xfrm>
            <a:off x="5045725" y="-75"/>
            <a:ext cx="40983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01" name="Google Shape;201;p32"/>
          <p:cNvPicPr preferRelativeResize="0"/>
          <p:nvPr/>
        </p:nvPicPr>
        <p:blipFill rotWithShape="1">
          <a:blip r:embed="rId2">
            <a:alphaModFix/>
          </a:blip>
          <a:srcRect l="13337"/>
          <a:stretch/>
        </p:blipFill>
        <p:spPr>
          <a:xfrm>
            <a:off x="-1" y="0"/>
            <a:ext cx="514585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2"/>
          <p:cNvSpPr txBox="1">
            <a:spLocks noGrp="1"/>
          </p:cNvSpPr>
          <p:nvPr>
            <p:ph type="body" idx="1"/>
          </p:nvPr>
        </p:nvSpPr>
        <p:spPr>
          <a:xfrm>
            <a:off x="658375" y="1718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204" name="Google Shape;204;p32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  <p:pic>
        <p:nvPicPr>
          <p:cNvPr id="205" name="Google Shape;20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6200" y="-324837"/>
            <a:ext cx="727800" cy="24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Image Wavy Left">
  <p:cSld name="CUSTOM_6_1_1_1_1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>
            <a:spLocks noGrp="1"/>
          </p:cNvSpPr>
          <p:nvPr>
            <p:ph type="pic" idx="2"/>
          </p:nvPr>
        </p:nvSpPr>
        <p:spPr>
          <a:xfrm flipH="1">
            <a:off x="150" y="-75"/>
            <a:ext cx="42144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08" name="Google Shape;208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3"/>
          <p:cNvPicPr preferRelativeResize="0"/>
          <p:nvPr/>
        </p:nvPicPr>
        <p:blipFill rotWithShape="1">
          <a:blip r:embed="rId3">
            <a:alphaModFix/>
          </a:blip>
          <a:srcRect l="13337"/>
          <a:stretch/>
        </p:blipFill>
        <p:spPr>
          <a:xfrm flipH="1">
            <a:off x="4098299" y="0"/>
            <a:ext cx="51458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3"/>
          <p:cNvSpPr txBox="1">
            <a:spLocks noGrp="1"/>
          </p:cNvSpPr>
          <p:nvPr>
            <p:ph type="body" idx="1"/>
          </p:nvPr>
        </p:nvSpPr>
        <p:spPr>
          <a:xfrm>
            <a:off x="4895675" y="1718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211" name="Google Shape;211;p33"/>
          <p:cNvSpPr txBox="1">
            <a:spLocks noGrp="1"/>
          </p:cNvSpPr>
          <p:nvPr>
            <p:ph type="title"/>
          </p:nvPr>
        </p:nvSpPr>
        <p:spPr>
          <a:xfrm>
            <a:off x="48773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  <p:pic>
        <p:nvPicPr>
          <p:cNvPr id="212" name="Google Shape;21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102500" y="-324837"/>
            <a:ext cx="727800" cy="24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Badge Books">
  <p:cSld name="CUSTOM_4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96600" y="90067"/>
            <a:ext cx="4386001" cy="505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4"/>
          <p:cNvPicPr preferRelativeResize="0"/>
          <p:nvPr/>
        </p:nvPicPr>
        <p:blipFill rotWithShape="1">
          <a:blip r:embed="rId3">
            <a:alphaModFix/>
          </a:blip>
          <a:srcRect l="1409" r="1409"/>
          <a:stretch/>
        </p:blipFill>
        <p:spPr>
          <a:xfrm>
            <a:off x="4399514" y="478886"/>
            <a:ext cx="4385999" cy="4606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4"/>
          <p:cNvSpPr txBox="1">
            <a:spLocks noGrp="1"/>
          </p:cNvSpPr>
          <p:nvPr>
            <p:ph type="body" idx="1"/>
          </p:nvPr>
        </p:nvSpPr>
        <p:spPr>
          <a:xfrm>
            <a:off x="658375" y="1718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218" name="Google Shape;218;p34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Reading Culture">
  <p:cSld name="CUSTOM_5">
    <p:bg>
      <p:bgPr>
        <a:solidFill>
          <a:srgbClr val="E6FCFF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>
            <a:spLocks noGrp="1"/>
          </p:cNvSpPr>
          <p:nvPr>
            <p:ph type="pic" idx="2"/>
          </p:nvPr>
        </p:nvSpPr>
        <p:spPr>
          <a:xfrm>
            <a:off x="5231850" y="584675"/>
            <a:ext cx="3928200" cy="3774900"/>
          </a:xfrm>
          <a:prstGeom prst="rect">
            <a:avLst/>
          </a:prstGeom>
          <a:noFill/>
          <a:ln>
            <a:noFill/>
          </a:ln>
        </p:spPr>
      </p:sp>
      <p:sp>
        <p:nvSpPr>
          <p:cNvPr id="221" name="Google Shape;221;p35"/>
          <p:cNvSpPr txBox="1">
            <a:spLocks noGrp="1"/>
          </p:cNvSpPr>
          <p:nvPr>
            <p:ph type="title"/>
          </p:nvPr>
        </p:nvSpPr>
        <p:spPr>
          <a:xfrm>
            <a:off x="640075" y="865500"/>
            <a:ext cx="3928200" cy="341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22" name="Google Shape;222;p35"/>
          <p:cNvSpPr/>
          <p:nvPr/>
        </p:nvSpPr>
        <p:spPr>
          <a:xfrm>
            <a:off x="8355975" y="678000"/>
            <a:ext cx="145500" cy="145500"/>
          </a:xfrm>
          <a:prstGeom prst="ellipse">
            <a:avLst/>
          </a:prstGeom>
          <a:solidFill>
            <a:srgbClr val="A8E8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sp>
        <p:nvSpPr>
          <p:cNvPr id="223" name="Google Shape;223;p35"/>
          <p:cNvSpPr/>
          <p:nvPr/>
        </p:nvSpPr>
        <p:spPr>
          <a:xfrm>
            <a:off x="8636175" y="645375"/>
            <a:ext cx="103200" cy="99900"/>
          </a:xfrm>
          <a:prstGeom prst="ellipse">
            <a:avLst/>
          </a:prstGeom>
          <a:solidFill>
            <a:srgbClr val="A8E8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sp>
        <p:nvSpPr>
          <p:cNvPr id="224" name="Google Shape;224;p35"/>
          <p:cNvSpPr/>
          <p:nvPr/>
        </p:nvSpPr>
        <p:spPr>
          <a:xfrm>
            <a:off x="7542850" y="4051150"/>
            <a:ext cx="145500" cy="145500"/>
          </a:xfrm>
          <a:prstGeom prst="ellipse">
            <a:avLst/>
          </a:prstGeom>
          <a:solidFill>
            <a:srgbClr val="A8E8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sp>
        <p:nvSpPr>
          <p:cNvPr id="225" name="Google Shape;225;p35"/>
          <p:cNvSpPr/>
          <p:nvPr/>
        </p:nvSpPr>
        <p:spPr>
          <a:xfrm>
            <a:off x="7915350" y="4135650"/>
            <a:ext cx="103200" cy="99900"/>
          </a:xfrm>
          <a:prstGeom prst="ellipse">
            <a:avLst/>
          </a:prstGeom>
          <a:solidFill>
            <a:srgbClr val="A8E8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pic>
        <p:nvPicPr>
          <p:cNvPr id="226" name="Google Shape;226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88609" y="0"/>
            <a:ext cx="395538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Spot Illustrations 2 2">
  <p:cSld name="TITLE_ONLY_4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6"/>
          <p:cNvSpPr txBox="1">
            <a:spLocks noGrp="1"/>
          </p:cNvSpPr>
          <p:nvPr>
            <p:ph type="title"/>
          </p:nvPr>
        </p:nvSpPr>
        <p:spPr>
          <a:xfrm>
            <a:off x="951025" y="586300"/>
            <a:ext cx="724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  <p:sp>
        <p:nvSpPr>
          <p:cNvPr id="230" name="Google Shape;230;p36"/>
          <p:cNvSpPr txBox="1">
            <a:spLocks noGrp="1"/>
          </p:cNvSpPr>
          <p:nvPr>
            <p:ph type="subTitle" idx="1"/>
          </p:nvPr>
        </p:nvSpPr>
        <p:spPr>
          <a:xfrm>
            <a:off x="1271200" y="1280863"/>
            <a:ext cx="66102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Font typeface="Nunito"/>
              <a:buNone/>
              <a:defRPr sz="13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83">
          <p15:clr>
            <a:srgbClr val="FA7B17"/>
          </p15:clr>
        </p15:guide>
        <p15:guide id="2" pos="2596">
          <p15:clr>
            <a:srgbClr val="FA7B17"/>
          </p15:clr>
        </p15:guide>
        <p15:guide id="3" orient="horz" pos="1182">
          <p15:clr>
            <a:srgbClr val="FA7B17"/>
          </p15:clr>
        </p15:guide>
        <p15:guide id="4" orient="horz" pos="1977">
          <p15:clr>
            <a:srgbClr val="FA7B17"/>
          </p15:clr>
        </p15:guide>
        <p15:guide id="5" pos="3168">
          <p15:clr>
            <a:srgbClr val="FA7B17"/>
          </p15:clr>
        </p15:guide>
        <p15:guide id="6" pos="4282">
          <p15:clr>
            <a:srgbClr val="FA7B17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Spot Illustrations 2 2 3">
  <p:cSld name="TITLE_ONLY_4_3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7"/>
          <p:cNvSpPr txBox="1">
            <a:spLocks noGrp="1"/>
          </p:cNvSpPr>
          <p:nvPr>
            <p:ph type="title"/>
          </p:nvPr>
        </p:nvSpPr>
        <p:spPr>
          <a:xfrm>
            <a:off x="951025" y="586300"/>
            <a:ext cx="724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  <p:sp>
        <p:nvSpPr>
          <p:cNvPr id="234" name="Google Shape;234;p37"/>
          <p:cNvSpPr/>
          <p:nvPr/>
        </p:nvSpPr>
        <p:spPr>
          <a:xfrm>
            <a:off x="4239900" y="2019680"/>
            <a:ext cx="664200" cy="664200"/>
          </a:xfrm>
          <a:prstGeom prst="roundRect">
            <a:avLst>
              <a:gd name="adj" fmla="val 16667"/>
            </a:avLst>
          </a:prstGeom>
          <a:solidFill>
            <a:srgbClr val="E6F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7"/>
          <p:cNvSpPr/>
          <p:nvPr/>
        </p:nvSpPr>
        <p:spPr>
          <a:xfrm>
            <a:off x="6254200" y="2019680"/>
            <a:ext cx="664200" cy="664200"/>
          </a:xfrm>
          <a:prstGeom prst="roundRect">
            <a:avLst>
              <a:gd name="adj" fmla="val 16667"/>
            </a:avLst>
          </a:prstGeom>
          <a:solidFill>
            <a:srgbClr val="E6F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7"/>
          <p:cNvSpPr/>
          <p:nvPr/>
        </p:nvSpPr>
        <p:spPr>
          <a:xfrm>
            <a:off x="2225600" y="2019680"/>
            <a:ext cx="664200" cy="664200"/>
          </a:xfrm>
          <a:prstGeom prst="roundRect">
            <a:avLst>
              <a:gd name="adj" fmla="val 16667"/>
            </a:avLst>
          </a:prstGeom>
          <a:solidFill>
            <a:srgbClr val="E6FC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7"/>
          <p:cNvSpPr txBox="1">
            <a:spLocks noGrp="1"/>
          </p:cNvSpPr>
          <p:nvPr>
            <p:ph type="title" idx="2"/>
          </p:nvPr>
        </p:nvSpPr>
        <p:spPr>
          <a:xfrm>
            <a:off x="1645400" y="2831937"/>
            <a:ext cx="18246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238" name="Google Shape;238;p37"/>
          <p:cNvSpPr txBox="1">
            <a:spLocks noGrp="1"/>
          </p:cNvSpPr>
          <p:nvPr>
            <p:ph type="title" idx="3"/>
          </p:nvPr>
        </p:nvSpPr>
        <p:spPr>
          <a:xfrm>
            <a:off x="3659700" y="2831937"/>
            <a:ext cx="18246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title" idx="4"/>
          </p:nvPr>
        </p:nvSpPr>
        <p:spPr>
          <a:xfrm>
            <a:off x="5674000" y="2831937"/>
            <a:ext cx="1824600" cy="3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240" name="Google Shape;240;p37"/>
          <p:cNvSpPr txBox="1">
            <a:spLocks noGrp="1"/>
          </p:cNvSpPr>
          <p:nvPr>
            <p:ph type="subTitle" idx="1"/>
          </p:nvPr>
        </p:nvSpPr>
        <p:spPr>
          <a:xfrm>
            <a:off x="1271200" y="1280863"/>
            <a:ext cx="66102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Font typeface="Nunito"/>
              <a:buNone/>
              <a:defRPr sz="13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241" name="Google Shape;241;p37"/>
          <p:cNvSpPr txBox="1">
            <a:spLocks noGrp="1"/>
          </p:cNvSpPr>
          <p:nvPr>
            <p:ph type="subTitle" idx="5"/>
          </p:nvPr>
        </p:nvSpPr>
        <p:spPr>
          <a:xfrm>
            <a:off x="1777250" y="3227462"/>
            <a:ext cx="15609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42" name="Google Shape;242;p37"/>
          <p:cNvSpPr txBox="1">
            <a:spLocks noGrp="1"/>
          </p:cNvSpPr>
          <p:nvPr>
            <p:ph type="subTitle" idx="6"/>
          </p:nvPr>
        </p:nvSpPr>
        <p:spPr>
          <a:xfrm>
            <a:off x="3795850" y="3227462"/>
            <a:ext cx="15609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43" name="Google Shape;243;p37"/>
          <p:cNvSpPr txBox="1">
            <a:spLocks noGrp="1"/>
          </p:cNvSpPr>
          <p:nvPr>
            <p:ph type="subTitle" idx="7"/>
          </p:nvPr>
        </p:nvSpPr>
        <p:spPr>
          <a:xfrm>
            <a:off x="5814450" y="3227462"/>
            <a:ext cx="15609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rgbClr val="999999"/>
              </a:buClr>
              <a:buSzPts val="1100"/>
              <a:buFont typeface="Nunito Black"/>
              <a:buNone/>
              <a:defRPr sz="1100">
                <a:solidFill>
                  <a:srgbClr val="999999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83">
          <p15:clr>
            <a:srgbClr val="FA7B17"/>
          </p15:clr>
        </p15:guide>
        <p15:guide id="2" pos="2596">
          <p15:clr>
            <a:srgbClr val="FA7B17"/>
          </p15:clr>
        </p15:guide>
        <p15:guide id="3" orient="horz" pos="1182">
          <p15:clr>
            <a:srgbClr val="FA7B17"/>
          </p15:clr>
        </p15:guide>
        <p15:guide id="4" orient="horz" pos="1977">
          <p15:clr>
            <a:srgbClr val="FA7B17"/>
          </p15:clr>
        </p15:guide>
        <p15:guide id="5" pos="3168">
          <p15:clr>
            <a:srgbClr val="FA7B17"/>
          </p15:clr>
        </p15:guide>
        <p15:guide id="6" pos="4282">
          <p15:clr>
            <a:srgbClr val="FA7B17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Spot Illustrations 2 2 2">
  <p:cSld name="TITLE_ONLY_4_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8"/>
          <p:cNvSpPr txBox="1">
            <a:spLocks noGrp="1"/>
          </p:cNvSpPr>
          <p:nvPr>
            <p:ph type="title"/>
          </p:nvPr>
        </p:nvSpPr>
        <p:spPr>
          <a:xfrm>
            <a:off x="951025" y="586300"/>
            <a:ext cx="724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  <p:sp>
        <p:nvSpPr>
          <p:cNvPr id="247" name="Google Shape;247;p38"/>
          <p:cNvSpPr/>
          <p:nvPr/>
        </p:nvSpPr>
        <p:spPr>
          <a:xfrm>
            <a:off x="1203175" y="1780225"/>
            <a:ext cx="2089200" cy="2379900"/>
          </a:xfrm>
          <a:prstGeom prst="roundRect">
            <a:avLst>
              <a:gd name="adj" fmla="val 5221"/>
            </a:avLst>
          </a:prstGeom>
          <a:solidFill>
            <a:srgbClr val="D9EAD3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AA84F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248" name="Google Shape;248;p38"/>
          <p:cNvSpPr/>
          <p:nvPr/>
        </p:nvSpPr>
        <p:spPr>
          <a:xfrm>
            <a:off x="3527425" y="1780225"/>
            <a:ext cx="2089200" cy="2379900"/>
          </a:xfrm>
          <a:prstGeom prst="roundRect">
            <a:avLst>
              <a:gd name="adj" fmla="val 5221"/>
            </a:avLst>
          </a:prstGeom>
          <a:solidFill>
            <a:srgbClr val="C9DAF8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C78D8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249" name="Google Shape;249;p38"/>
          <p:cNvSpPr/>
          <p:nvPr/>
        </p:nvSpPr>
        <p:spPr>
          <a:xfrm>
            <a:off x="5851675" y="1780275"/>
            <a:ext cx="2089200" cy="2379900"/>
          </a:xfrm>
          <a:prstGeom prst="roundRect">
            <a:avLst>
              <a:gd name="adj" fmla="val 5221"/>
            </a:avLst>
          </a:prstGeom>
          <a:solidFill>
            <a:srgbClr val="D9D2E9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-114300" algn="ctr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Font typeface="Nunito Black"/>
              <a:buNone/>
            </a:pPr>
            <a:endParaRPr sz="1800">
              <a:solidFill>
                <a:srgbClr val="6AA84F"/>
              </a:solidFill>
              <a:latin typeface="Nunito Black"/>
              <a:ea typeface="Nunito Black"/>
              <a:cs typeface="Nunito Black"/>
              <a:sym typeface="Nunito Black"/>
            </a:endParaRPr>
          </a:p>
          <a:p>
            <a:pPr marL="0" lvl="1" indent="-114300" algn="l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</a:pPr>
            <a:endParaRPr sz="1800">
              <a:solidFill>
                <a:srgbClr val="6AA84F"/>
              </a:solidFill>
            </a:endParaRPr>
          </a:p>
          <a:p>
            <a:pPr marL="0" lvl="2" indent="-114300" algn="l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</a:pPr>
            <a:endParaRPr sz="1800">
              <a:solidFill>
                <a:srgbClr val="6AA84F"/>
              </a:solidFill>
            </a:endParaRPr>
          </a:p>
          <a:p>
            <a:pPr marL="0" lvl="3" indent="-114300" algn="l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</a:pPr>
            <a:endParaRPr sz="1800">
              <a:solidFill>
                <a:srgbClr val="6AA84F"/>
              </a:solidFill>
            </a:endParaRPr>
          </a:p>
          <a:p>
            <a:pPr marL="0" lvl="4" indent="-114300" algn="l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</a:pPr>
            <a:endParaRPr sz="1800">
              <a:solidFill>
                <a:srgbClr val="6AA84F"/>
              </a:solidFill>
            </a:endParaRPr>
          </a:p>
          <a:p>
            <a:pPr marL="0" lvl="5" indent="-114300" algn="l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</a:pPr>
            <a:endParaRPr sz="1800">
              <a:solidFill>
                <a:srgbClr val="6AA84F"/>
              </a:solidFill>
            </a:endParaRPr>
          </a:p>
          <a:p>
            <a:pPr marL="0" lvl="6" indent="-114300" algn="l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</a:pPr>
            <a:endParaRPr sz="1800">
              <a:solidFill>
                <a:srgbClr val="6AA84F"/>
              </a:solidFill>
            </a:endParaRPr>
          </a:p>
          <a:p>
            <a:pPr marL="0" lvl="7" indent="-114300" algn="l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</a:pPr>
            <a:endParaRPr sz="1800">
              <a:solidFill>
                <a:srgbClr val="6AA84F"/>
              </a:solidFill>
            </a:endParaRPr>
          </a:p>
          <a:p>
            <a:pPr marL="0" lvl="8" indent="-114300" algn="l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</a:pPr>
            <a:endParaRPr sz="1800">
              <a:solidFill>
                <a:srgbClr val="6AA84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74EA7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250" name="Google Shape;250;p38"/>
          <p:cNvSpPr txBox="1">
            <a:spLocks noGrp="1"/>
          </p:cNvSpPr>
          <p:nvPr>
            <p:ph type="subTitle" idx="1"/>
          </p:nvPr>
        </p:nvSpPr>
        <p:spPr>
          <a:xfrm>
            <a:off x="1271200" y="1280863"/>
            <a:ext cx="66102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Font typeface="Nunito"/>
              <a:buNone/>
              <a:defRPr sz="13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251" name="Google Shape;251;p38"/>
          <p:cNvSpPr txBox="1">
            <a:spLocks noGrp="1"/>
          </p:cNvSpPr>
          <p:nvPr>
            <p:ph type="subTitle" idx="2"/>
          </p:nvPr>
        </p:nvSpPr>
        <p:spPr>
          <a:xfrm>
            <a:off x="1377725" y="1896650"/>
            <a:ext cx="1704900" cy="2099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Font typeface="Nunito Black"/>
              <a:buNone/>
              <a:defRPr sz="1800">
                <a:solidFill>
                  <a:srgbClr val="6AA84F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38"/>
          <p:cNvSpPr txBox="1">
            <a:spLocks noGrp="1"/>
          </p:cNvSpPr>
          <p:nvPr>
            <p:ph type="subTitle" idx="3"/>
          </p:nvPr>
        </p:nvSpPr>
        <p:spPr>
          <a:xfrm>
            <a:off x="3719575" y="1896650"/>
            <a:ext cx="1704900" cy="2099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Nunito Black"/>
              <a:buNone/>
              <a:defRPr sz="1800">
                <a:solidFill>
                  <a:srgbClr val="3C78D8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subTitle" idx="4"/>
          </p:nvPr>
        </p:nvSpPr>
        <p:spPr>
          <a:xfrm>
            <a:off x="6043825" y="1896650"/>
            <a:ext cx="1704900" cy="2099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800"/>
              <a:buFont typeface="Nunito Black"/>
              <a:buNone/>
              <a:defRPr sz="1800">
                <a:solidFill>
                  <a:srgbClr val="674EA7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674EA7"/>
              </a:buClr>
              <a:buSzPts val="1800"/>
              <a:buNone/>
              <a:defRPr sz="1800">
                <a:solidFill>
                  <a:srgbClr val="674EA7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674EA7"/>
              </a:buClr>
              <a:buSzPts val="1800"/>
              <a:buNone/>
              <a:defRPr sz="1800">
                <a:solidFill>
                  <a:srgbClr val="674EA7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674EA7"/>
              </a:buClr>
              <a:buSzPts val="1800"/>
              <a:buNone/>
              <a:defRPr sz="1800">
                <a:solidFill>
                  <a:srgbClr val="674EA7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674EA7"/>
              </a:buClr>
              <a:buSzPts val="1800"/>
              <a:buNone/>
              <a:defRPr sz="1800">
                <a:solidFill>
                  <a:srgbClr val="674EA7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674EA7"/>
              </a:buClr>
              <a:buSzPts val="1800"/>
              <a:buNone/>
              <a:defRPr sz="1800">
                <a:solidFill>
                  <a:srgbClr val="674EA7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674EA7"/>
              </a:buClr>
              <a:buSzPts val="1800"/>
              <a:buNone/>
              <a:defRPr sz="1800">
                <a:solidFill>
                  <a:srgbClr val="674EA7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674EA7"/>
              </a:buClr>
              <a:buSzPts val="1800"/>
              <a:buNone/>
              <a:defRPr sz="1800">
                <a:solidFill>
                  <a:srgbClr val="674EA7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rgbClr val="674EA7"/>
              </a:buClr>
              <a:buSzPts val="1800"/>
              <a:buNone/>
              <a:defRPr sz="1800">
                <a:solidFill>
                  <a:srgbClr val="674EA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83">
          <p15:clr>
            <a:srgbClr val="FA7B17"/>
          </p15:clr>
        </p15:guide>
        <p15:guide id="2" pos="2596">
          <p15:clr>
            <a:srgbClr val="FA7B17"/>
          </p15:clr>
        </p15:guide>
        <p15:guide id="3" orient="horz" pos="1182">
          <p15:clr>
            <a:srgbClr val="FA7B17"/>
          </p15:clr>
        </p15:guide>
        <p15:guide id="4" orient="horz" pos="1977">
          <p15:clr>
            <a:srgbClr val="FA7B17"/>
          </p15:clr>
        </p15:guide>
        <p15:guide id="5" pos="3168">
          <p15:clr>
            <a:srgbClr val="FA7B17"/>
          </p15:clr>
        </p15:guide>
        <p15:guide id="6" pos="4282">
          <p15:clr>
            <a:srgbClr val="FA7B17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Spot Illustrations 2 2 1">
  <p:cSld name="TITLE_ONLY_4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9"/>
          <p:cNvSpPr txBox="1">
            <a:spLocks noGrp="1"/>
          </p:cNvSpPr>
          <p:nvPr>
            <p:ph type="title"/>
          </p:nvPr>
        </p:nvSpPr>
        <p:spPr>
          <a:xfrm>
            <a:off x="951025" y="586300"/>
            <a:ext cx="724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  <p:sp>
        <p:nvSpPr>
          <p:cNvPr id="257" name="Google Shape;257;p39"/>
          <p:cNvSpPr/>
          <p:nvPr/>
        </p:nvSpPr>
        <p:spPr>
          <a:xfrm>
            <a:off x="1421125" y="1813477"/>
            <a:ext cx="3054600" cy="1025700"/>
          </a:xfrm>
          <a:prstGeom prst="roundRect">
            <a:avLst>
              <a:gd name="adj" fmla="val 5221"/>
            </a:avLst>
          </a:prstGeom>
          <a:solidFill>
            <a:srgbClr val="D9EAD3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AA84F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258" name="Google Shape;258;p39"/>
          <p:cNvSpPr/>
          <p:nvPr/>
        </p:nvSpPr>
        <p:spPr>
          <a:xfrm>
            <a:off x="4668325" y="1813527"/>
            <a:ext cx="3054600" cy="1025700"/>
          </a:xfrm>
          <a:prstGeom prst="roundRect">
            <a:avLst>
              <a:gd name="adj" fmla="val 5221"/>
            </a:avLst>
          </a:prstGeom>
          <a:solidFill>
            <a:srgbClr val="C9DAF8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C78D8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259" name="Google Shape;259;p39"/>
          <p:cNvSpPr/>
          <p:nvPr/>
        </p:nvSpPr>
        <p:spPr>
          <a:xfrm>
            <a:off x="1421125" y="3014476"/>
            <a:ext cx="3054600" cy="1025700"/>
          </a:xfrm>
          <a:prstGeom prst="roundRect">
            <a:avLst>
              <a:gd name="adj" fmla="val 5221"/>
            </a:avLst>
          </a:prstGeom>
          <a:solidFill>
            <a:srgbClr val="D9D2E9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74EA7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260" name="Google Shape;260;p39"/>
          <p:cNvSpPr/>
          <p:nvPr/>
        </p:nvSpPr>
        <p:spPr>
          <a:xfrm>
            <a:off x="4668325" y="3014476"/>
            <a:ext cx="3054600" cy="1025700"/>
          </a:xfrm>
          <a:prstGeom prst="roundRect">
            <a:avLst>
              <a:gd name="adj" fmla="val 5221"/>
            </a:avLst>
          </a:prstGeom>
          <a:solidFill>
            <a:srgbClr val="FCE5CD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E69138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261" name="Google Shape;261;p39"/>
          <p:cNvSpPr txBox="1">
            <a:spLocks noGrp="1"/>
          </p:cNvSpPr>
          <p:nvPr>
            <p:ph type="subTitle" idx="1"/>
          </p:nvPr>
        </p:nvSpPr>
        <p:spPr>
          <a:xfrm>
            <a:off x="1271200" y="1280863"/>
            <a:ext cx="66102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Font typeface="Nunito"/>
              <a:buNone/>
              <a:defRPr sz="13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262" name="Google Shape;262;p39"/>
          <p:cNvSpPr txBox="1">
            <a:spLocks noGrp="1"/>
          </p:cNvSpPr>
          <p:nvPr>
            <p:ph type="subTitle" idx="2"/>
          </p:nvPr>
        </p:nvSpPr>
        <p:spPr>
          <a:xfrm>
            <a:off x="1542900" y="1896652"/>
            <a:ext cx="2812800" cy="837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Font typeface="Nunito Black"/>
              <a:buNone/>
              <a:defRPr sz="1800">
                <a:solidFill>
                  <a:srgbClr val="6AA84F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8pPr>
            <a:lvl9pPr lvl="8">
              <a:spcBef>
                <a:spcPts val="1000"/>
              </a:spcBef>
              <a:spcAft>
                <a:spcPts val="1000"/>
              </a:spcAft>
              <a:buClr>
                <a:srgbClr val="6AA84F"/>
              </a:buClr>
              <a:buSzPts val="1800"/>
              <a:buNone/>
              <a:defRPr sz="1800">
                <a:solidFill>
                  <a:srgbClr val="6AA84F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39"/>
          <p:cNvSpPr txBox="1">
            <a:spLocks noGrp="1"/>
          </p:cNvSpPr>
          <p:nvPr>
            <p:ph type="subTitle" idx="3"/>
          </p:nvPr>
        </p:nvSpPr>
        <p:spPr>
          <a:xfrm>
            <a:off x="4789225" y="1896652"/>
            <a:ext cx="2812800" cy="837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Nunito Black"/>
              <a:buNone/>
              <a:defRPr sz="1800">
                <a:solidFill>
                  <a:srgbClr val="3C78D8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3C78D8"/>
              </a:buClr>
              <a:buSzPts val="1800"/>
              <a:buNone/>
              <a:defRPr sz="1800">
                <a:solidFill>
                  <a:srgbClr val="3C78D8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3C78D8"/>
              </a:buClr>
              <a:buSzPts val="1800"/>
              <a:buNone/>
              <a:defRPr sz="1800">
                <a:solidFill>
                  <a:srgbClr val="3C78D8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3C78D8"/>
              </a:buClr>
              <a:buSzPts val="1800"/>
              <a:buNone/>
              <a:defRPr sz="1800">
                <a:solidFill>
                  <a:srgbClr val="3C78D8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3C78D8"/>
              </a:buClr>
              <a:buSzPts val="1800"/>
              <a:buNone/>
              <a:defRPr sz="1800">
                <a:solidFill>
                  <a:srgbClr val="3C78D8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3C78D8"/>
              </a:buClr>
              <a:buSzPts val="1800"/>
              <a:buNone/>
              <a:defRPr sz="1800">
                <a:solidFill>
                  <a:srgbClr val="3C78D8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3C78D8"/>
              </a:buClr>
              <a:buSzPts val="1800"/>
              <a:buNone/>
              <a:defRPr sz="1800">
                <a:solidFill>
                  <a:srgbClr val="3C78D8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3C78D8"/>
              </a:buClr>
              <a:buSzPts val="1800"/>
              <a:buNone/>
              <a:defRPr sz="1800">
                <a:solidFill>
                  <a:srgbClr val="3C78D8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rgbClr val="3C78D8"/>
              </a:buClr>
              <a:buSzPts val="1800"/>
              <a:buNone/>
              <a:defRPr sz="18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39"/>
          <p:cNvSpPr txBox="1">
            <a:spLocks noGrp="1"/>
          </p:cNvSpPr>
          <p:nvPr>
            <p:ph type="subTitle" idx="4"/>
          </p:nvPr>
        </p:nvSpPr>
        <p:spPr>
          <a:xfrm>
            <a:off x="4789225" y="3113952"/>
            <a:ext cx="2812800" cy="837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69138"/>
              </a:buClr>
              <a:buSzPts val="1800"/>
              <a:buFont typeface="Nunito Black"/>
              <a:buNone/>
              <a:defRPr sz="1800">
                <a:solidFill>
                  <a:srgbClr val="E69138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1800"/>
              <a:buNone/>
              <a:defRPr sz="1800">
                <a:solidFill>
                  <a:srgbClr val="E69138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1800"/>
              <a:buNone/>
              <a:defRPr sz="1800">
                <a:solidFill>
                  <a:srgbClr val="E69138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1800"/>
              <a:buNone/>
              <a:defRPr sz="1800">
                <a:solidFill>
                  <a:srgbClr val="E69138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1800"/>
              <a:buNone/>
              <a:defRPr sz="1800">
                <a:solidFill>
                  <a:srgbClr val="E69138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1800"/>
              <a:buNone/>
              <a:defRPr sz="1800">
                <a:solidFill>
                  <a:srgbClr val="E69138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1800"/>
              <a:buNone/>
              <a:defRPr sz="1800">
                <a:solidFill>
                  <a:srgbClr val="E69138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E69138"/>
              </a:buClr>
              <a:buSzPts val="1800"/>
              <a:buNone/>
              <a:defRPr sz="1800">
                <a:solidFill>
                  <a:srgbClr val="E69138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rgbClr val="E69138"/>
              </a:buClr>
              <a:buSzPts val="1800"/>
              <a:buNone/>
              <a:defRPr sz="1800">
                <a:solidFill>
                  <a:srgbClr val="E69138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39"/>
          <p:cNvSpPr txBox="1">
            <a:spLocks noGrp="1"/>
          </p:cNvSpPr>
          <p:nvPr>
            <p:ph type="subTitle" idx="5"/>
          </p:nvPr>
        </p:nvSpPr>
        <p:spPr>
          <a:xfrm>
            <a:off x="1542900" y="3113952"/>
            <a:ext cx="2812800" cy="837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800"/>
              <a:buFont typeface="Nunito Black"/>
              <a:buNone/>
              <a:defRPr sz="1800">
                <a:solidFill>
                  <a:srgbClr val="674EA7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674EA7"/>
              </a:buClr>
              <a:buSzPts val="1800"/>
              <a:buNone/>
              <a:defRPr sz="1800">
                <a:solidFill>
                  <a:srgbClr val="674EA7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674EA7"/>
              </a:buClr>
              <a:buSzPts val="1800"/>
              <a:buNone/>
              <a:defRPr sz="1800">
                <a:solidFill>
                  <a:srgbClr val="674EA7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674EA7"/>
              </a:buClr>
              <a:buSzPts val="1800"/>
              <a:buNone/>
              <a:defRPr sz="1800">
                <a:solidFill>
                  <a:srgbClr val="674EA7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674EA7"/>
              </a:buClr>
              <a:buSzPts val="1800"/>
              <a:buNone/>
              <a:defRPr sz="1800">
                <a:solidFill>
                  <a:srgbClr val="674EA7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674EA7"/>
              </a:buClr>
              <a:buSzPts val="1800"/>
              <a:buNone/>
              <a:defRPr sz="1800">
                <a:solidFill>
                  <a:srgbClr val="674EA7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674EA7"/>
              </a:buClr>
              <a:buSzPts val="1800"/>
              <a:buNone/>
              <a:defRPr sz="1800">
                <a:solidFill>
                  <a:srgbClr val="674EA7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674EA7"/>
              </a:buClr>
              <a:buSzPts val="1800"/>
              <a:buNone/>
              <a:defRPr sz="1800">
                <a:solidFill>
                  <a:srgbClr val="674EA7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rgbClr val="674EA7"/>
              </a:buClr>
              <a:buSzPts val="1800"/>
              <a:buNone/>
              <a:defRPr sz="1800">
                <a:solidFill>
                  <a:srgbClr val="674EA7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83">
          <p15:clr>
            <a:srgbClr val="FA7B17"/>
          </p15:clr>
        </p15:guide>
        <p15:guide id="2" pos="2596">
          <p15:clr>
            <a:srgbClr val="FA7B17"/>
          </p15:clr>
        </p15:guide>
        <p15:guide id="3" orient="horz" pos="1182">
          <p15:clr>
            <a:srgbClr val="FA7B17"/>
          </p15:clr>
        </p15:guide>
        <p15:guide id="4" orient="horz" pos="1977">
          <p15:clr>
            <a:srgbClr val="FA7B17"/>
          </p15:clr>
        </p15:guide>
        <p15:guide id="5" pos="3168">
          <p15:clr>
            <a:srgbClr val="FA7B17"/>
          </p15:clr>
        </p15:guide>
        <p15:guide id="6" pos="4282">
          <p15:clr>
            <a:srgbClr val="FA7B17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Up">
  <p:cSld name="TITLE_ONLY_3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0"/>
          <p:cNvSpPr txBox="1">
            <a:spLocks noGrp="1"/>
          </p:cNvSpPr>
          <p:nvPr>
            <p:ph type="subTitle" idx="1"/>
          </p:nvPr>
        </p:nvSpPr>
        <p:spPr>
          <a:xfrm>
            <a:off x="2087675" y="3335775"/>
            <a:ext cx="2366400" cy="3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ExtraBold"/>
              <a:buNone/>
              <a:defRPr sz="1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269" name="Google Shape;269;p40"/>
          <p:cNvSpPr txBox="1">
            <a:spLocks noGrp="1"/>
          </p:cNvSpPr>
          <p:nvPr>
            <p:ph type="subTitle" idx="2"/>
          </p:nvPr>
        </p:nvSpPr>
        <p:spPr>
          <a:xfrm>
            <a:off x="2087675" y="3702375"/>
            <a:ext cx="23664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Nunito Medium"/>
              <a:buNone/>
              <a:defRPr sz="1000">
                <a:latin typeface="Nunito Medium"/>
                <a:ea typeface="Nunito Medium"/>
                <a:cs typeface="Nunito Medium"/>
                <a:sym typeface="Nunito Medium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270" name="Google Shape;270;p40"/>
          <p:cNvSpPr txBox="1">
            <a:spLocks noGrp="1"/>
          </p:cNvSpPr>
          <p:nvPr>
            <p:ph type="subTitle" idx="3"/>
          </p:nvPr>
        </p:nvSpPr>
        <p:spPr>
          <a:xfrm>
            <a:off x="4729725" y="3335775"/>
            <a:ext cx="2366400" cy="3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ExtraBold"/>
              <a:buNone/>
              <a:defRPr sz="1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271" name="Google Shape;271;p40"/>
          <p:cNvSpPr txBox="1">
            <a:spLocks noGrp="1"/>
          </p:cNvSpPr>
          <p:nvPr>
            <p:ph type="subTitle" idx="4"/>
          </p:nvPr>
        </p:nvSpPr>
        <p:spPr>
          <a:xfrm>
            <a:off x="4729725" y="3702375"/>
            <a:ext cx="23664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Nunito Medium"/>
              <a:buNone/>
              <a:defRPr sz="1000">
                <a:latin typeface="Nunito Medium"/>
                <a:ea typeface="Nunito Medium"/>
                <a:cs typeface="Nunito Medium"/>
                <a:sym typeface="Nunito Medium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272" name="Google Shape;272;p40"/>
          <p:cNvSpPr>
            <a:spLocks noGrp="1"/>
          </p:cNvSpPr>
          <p:nvPr>
            <p:ph type="pic" idx="5"/>
          </p:nvPr>
        </p:nvSpPr>
        <p:spPr>
          <a:xfrm>
            <a:off x="2353475" y="1598875"/>
            <a:ext cx="1755600" cy="140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73" name="Google Shape;273;p40"/>
          <p:cNvSpPr txBox="1">
            <a:spLocks noGrp="1"/>
          </p:cNvSpPr>
          <p:nvPr>
            <p:ph type="title"/>
          </p:nvPr>
        </p:nvSpPr>
        <p:spPr>
          <a:xfrm>
            <a:off x="951025" y="586300"/>
            <a:ext cx="724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Solway ExtraBold"/>
              <a:buNone/>
              <a:defRPr sz="2400"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  <p:sp>
        <p:nvSpPr>
          <p:cNvPr id="274" name="Google Shape;274;p40"/>
          <p:cNvSpPr>
            <a:spLocks noGrp="1"/>
          </p:cNvSpPr>
          <p:nvPr>
            <p:ph type="pic" idx="6"/>
          </p:nvPr>
        </p:nvSpPr>
        <p:spPr>
          <a:xfrm>
            <a:off x="5035125" y="1598875"/>
            <a:ext cx="1755600" cy="140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83">
          <p15:clr>
            <a:srgbClr val="FA7B17"/>
          </p15:clr>
        </p15:guide>
        <p15:guide id="2" pos="2596">
          <p15:clr>
            <a:srgbClr val="FA7B17"/>
          </p15:clr>
        </p15:guide>
        <p15:guide id="3" orient="horz" pos="1182">
          <p15:clr>
            <a:srgbClr val="FA7B17"/>
          </p15:clr>
        </p15:guide>
        <p15:guide id="4" orient="horz" pos="1977">
          <p15:clr>
            <a:srgbClr val="FA7B17"/>
          </p15:clr>
        </p15:guide>
        <p15:guide id="5" pos="3168">
          <p15:clr>
            <a:srgbClr val="FA7B17"/>
          </p15:clr>
        </p15:guide>
        <p15:guide id="6" pos="4282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Section Slide Headline and illu">
  <p:cSld name="SECTION_HEADER_1">
    <p:bg>
      <p:bgPr>
        <a:solidFill>
          <a:srgbClr val="E6FC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932275" y="1419330"/>
            <a:ext cx="52794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3800"/>
              <a:buFont typeface="Nunito Black"/>
              <a:buNone/>
              <a:defRPr sz="3800">
                <a:solidFill>
                  <a:srgbClr val="01738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5">
          <p15:clr>
            <a:srgbClr val="FA7B17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Up">
  <p:cSld name="TITLE_ONLY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1"/>
          <p:cNvSpPr txBox="1">
            <a:spLocks noGrp="1"/>
          </p:cNvSpPr>
          <p:nvPr>
            <p:ph type="title"/>
          </p:nvPr>
        </p:nvSpPr>
        <p:spPr>
          <a:xfrm>
            <a:off x="951025" y="586300"/>
            <a:ext cx="724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Font typeface="Solway ExtraBold"/>
              <a:buNone/>
              <a:defRPr sz="4000"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Font typeface="Solway ExtraBold"/>
              <a:buNone/>
              <a:defRPr sz="4000"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Font typeface="Solway ExtraBold"/>
              <a:buNone/>
              <a:defRPr sz="4000"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Font typeface="Solway ExtraBold"/>
              <a:buNone/>
              <a:defRPr sz="4000"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Font typeface="Solway ExtraBold"/>
              <a:buNone/>
              <a:defRPr sz="4000"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Font typeface="Solway ExtraBold"/>
              <a:buNone/>
              <a:defRPr sz="4000"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Font typeface="Solway ExtraBold"/>
              <a:buNone/>
              <a:defRPr sz="4000"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Font typeface="Solway ExtraBold"/>
              <a:buNone/>
              <a:defRPr sz="4000"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  <p:sp>
        <p:nvSpPr>
          <p:cNvPr id="278" name="Google Shape;278;p41"/>
          <p:cNvSpPr txBox="1">
            <a:spLocks noGrp="1"/>
          </p:cNvSpPr>
          <p:nvPr>
            <p:ph type="subTitle" idx="1"/>
          </p:nvPr>
        </p:nvSpPr>
        <p:spPr>
          <a:xfrm>
            <a:off x="3388825" y="3335775"/>
            <a:ext cx="2366400" cy="3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ExtraBold"/>
              <a:buNone/>
              <a:defRPr sz="1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279" name="Google Shape;279;p41"/>
          <p:cNvSpPr txBox="1">
            <a:spLocks noGrp="1"/>
          </p:cNvSpPr>
          <p:nvPr>
            <p:ph type="subTitle" idx="2"/>
          </p:nvPr>
        </p:nvSpPr>
        <p:spPr>
          <a:xfrm>
            <a:off x="3388825" y="3702375"/>
            <a:ext cx="23664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Nunito Medium"/>
              <a:buNone/>
              <a:defRPr sz="1000">
                <a:latin typeface="Nunito Medium"/>
                <a:ea typeface="Nunito Medium"/>
                <a:cs typeface="Nunito Medium"/>
                <a:sym typeface="Nunito Medium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280" name="Google Shape;280;p41"/>
          <p:cNvSpPr>
            <a:spLocks noGrp="1"/>
          </p:cNvSpPr>
          <p:nvPr>
            <p:ph type="pic" idx="3"/>
          </p:nvPr>
        </p:nvSpPr>
        <p:spPr>
          <a:xfrm>
            <a:off x="3654625" y="1598875"/>
            <a:ext cx="1755600" cy="140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81" name="Google Shape;281;p41"/>
          <p:cNvSpPr txBox="1">
            <a:spLocks noGrp="1"/>
          </p:cNvSpPr>
          <p:nvPr>
            <p:ph type="subTitle" idx="4"/>
          </p:nvPr>
        </p:nvSpPr>
        <p:spPr>
          <a:xfrm>
            <a:off x="951025" y="3335775"/>
            <a:ext cx="2366400" cy="3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ExtraBold"/>
              <a:buNone/>
              <a:defRPr sz="1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282" name="Google Shape;282;p41"/>
          <p:cNvSpPr txBox="1">
            <a:spLocks noGrp="1"/>
          </p:cNvSpPr>
          <p:nvPr>
            <p:ph type="subTitle" idx="5"/>
          </p:nvPr>
        </p:nvSpPr>
        <p:spPr>
          <a:xfrm>
            <a:off x="951025" y="3702375"/>
            <a:ext cx="23664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Nunito Medium"/>
              <a:buNone/>
              <a:defRPr sz="1000">
                <a:latin typeface="Nunito Medium"/>
                <a:ea typeface="Nunito Medium"/>
                <a:cs typeface="Nunito Medium"/>
                <a:sym typeface="Nunito Medium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283" name="Google Shape;283;p41"/>
          <p:cNvSpPr>
            <a:spLocks noGrp="1"/>
          </p:cNvSpPr>
          <p:nvPr>
            <p:ph type="pic" idx="6"/>
          </p:nvPr>
        </p:nvSpPr>
        <p:spPr>
          <a:xfrm>
            <a:off x="1216825" y="1598875"/>
            <a:ext cx="1755600" cy="140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284" name="Google Shape;284;p41"/>
          <p:cNvSpPr txBox="1">
            <a:spLocks noGrp="1"/>
          </p:cNvSpPr>
          <p:nvPr>
            <p:ph type="subTitle" idx="7"/>
          </p:nvPr>
        </p:nvSpPr>
        <p:spPr>
          <a:xfrm>
            <a:off x="5826625" y="3335775"/>
            <a:ext cx="2366400" cy="3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ExtraBold"/>
              <a:buNone/>
              <a:defRPr sz="1400"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285" name="Google Shape;285;p41"/>
          <p:cNvSpPr txBox="1">
            <a:spLocks noGrp="1"/>
          </p:cNvSpPr>
          <p:nvPr>
            <p:ph type="subTitle" idx="8"/>
          </p:nvPr>
        </p:nvSpPr>
        <p:spPr>
          <a:xfrm>
            <a:off x="5826625" y="3702375"/>
            <a:ext cx="23664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Font typeface="Nunito Medium"/>
              <a:buNone/>
              <a:defRPr sz="1000">
                <a:latin typeface="Nunito Medium"/>
                <a:ea typeface="Nunito Medium"/>
                <a:cs typeface="Nunito Medium"/>
                <a:sym typeface="Nunito Medium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SzPts val="1100"/>
              <a:buFont typeface="Nunito ExtraBold"/>
              <a:buNone/>
              <a:defRPr sz="11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286" name="Google Shape;286;p41"/>
          <p:cNvSpPr>
            <a:spLocks noGrp="1"/>
          </p:cNvSpPr>
          <p:nvPr>
            <p:ph type="pic" idx="9"/>
          </p:nvPr>
        </p:nvSpPr>
        <p:spPr>
          <a:xfrm>
            <a:off x="6092425" y="1598875"/>
            <a:ext cx="1755600" cy="140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655">
          <p15:clr>
            <a:srgbClr val="FA7B17"/>
          </p15:clr>
        </p15:guide>
        <p15:guide id="2" pos="1761">
          <p15:clr>
            <a:srgbClr val="FA7B17"/>
          </p15:clr>
        </p15:guide>
        <p15:guide id="3" orient="horz" pos="1182">
          <p15:clr>
            <a:srgbClr val="FA7B17"/>
          </p15:clr>
        </p15:guide>
        <p15:guide id="4" orient="horz" pos="1977">
          <p15:clr>
            <a:srgbClr val="FA7B17"/>
          </p15:clr>
        </p15:guide>
        <p15:guide id="5" pos="2371">
          <p15:clr>
            <a:srgbClr val="FA7B17"/>
          </p15:clr>
        </p15:guide>
        <p15:guide id="6" pos="4087">
          <p15:clr>
            <a:srgbClr val="FA7B17"/>
          </p15:clr>
        </p15:guide>
        <p15:guide id="7" pos="3477">
          <p15:clr>
            <a:srgbClr val="FA7B17"/>
          </p15:clr>
        </p15:guide>
        <p15:guide id="8" pos="5193">
          <p15:clr>
            <a:srgbClr val="FA7B17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Feature Challenge">
  <p:cSld name="CUSTOM_9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4301" y="-83925"/>
            <a:ext cx="9143999" cy="171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2"/>
          <p:cNvSpPr/>
          <p:nvPr/>
        </p:nvSpPr>
        <p:spPr>
          <a:xfrm>
            <a:off x="2594850" y="971675"/>
            <a:ext cx="3954300" cy="1139100"/>
          </a:xfrm>
          <a:prstGeom prst="roundRect">
            <a:avLst>
              <a:gd name="adj" fmla="val 7627"/>
            </a:avLst>
          </a:prstGeom>
          <a:solidFill>
            <a:srgbClr val="A8E8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2"/>
          <p:cNvSpPr>
            <a:spLocks noGrp="1"/>
          </p:cNvSpPr>
          <p:nvPr>
            <p:ph type="pic" idx="2"/>
          </p:nvPr>
        </p:nvSpPr>
        <p:spPr>
          <a:xfrm>
            <a:off x="2743500" y="824950"/>
            <a:ext cx="3657000" cy="1417800"/>
          </a:xfrm>
          <a:prstGeom prst="roundRect">
            <a:avLst>
              <a:gd name="adj" fmla="val 8124"/>
            </a:avLst>
          </a:prstGeom>
          <a:noFill/>
          <a:ln>
            <a:noFill/>
          </a:ln>
          <a:effectLst>
            <a:outerShdw blurRad="357188" dist="47625" algn="bl" rotWithShape="0">
              <a:srgbClr val="000000">
                <a:alpha val="10000"/>
              </a:srgbClr>
            </a:outerShdw>
          </a:effectLst>
        </p:spPr>
      </p:sp>
      <p:sp>
        <p:nvSpPr>
          <p:cNvPr id="291" name="Google Shape;291;p42"/>
          <p:cNvSpPr txBox="1">
            <a:spLocks noGrp="1"/>
          </p:cNvSpPr>
          <p:nvPr>
            <p:ph type="title"/>
          </p:nvPr>
        </p:nvSpPr>
        <p:spPr>
          <a:xfrm>
            <a:off x="1892700" y="2238989"/>
            <a:ext cx="5358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92" name="Google Shape;292;p42"/>
          <p:cNvSpPr txBox="1">
            <a:spLocks noGrp="1"/>
          </p:cNvSpPr>
          <p:nvPr>
            <p:ph type="subTitle" idx="1"/>
          </p:nvPr>
        </p:nvSpPr>
        <p:spPr>
          <a:xfrm>
            <a:off x="2895525" y="2670750"/>
            <a:ext cx="3352800" cy="3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Font typeface="Nunito Black"/>
              <a:buNone/>
              <a:defRPr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00"/>
              <a:buFont typeface="Nunito Black"/>
              <a:buNone/>
              <a:defRPr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00"/>
              <a:buFont typeface="Nunito Black"/>
              <a:buNone/>
              <a:defRPr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Font typeface="Nunito Black"/>
              <a:buNone/>
              <a:defRPr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Font typeface="Nunito Black"/>
              <a:buNone/>
              <a:defRPr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Font typeface="Nunito Black"/>
              <a:buNone/>
              <a:defRPr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Font typeface="Nunito Black"/>
              <a:buNone/>
              <a:defRPr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Font typeface="Nunito Black"/>
              <a:buNone/>
              <a:defRPr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>
              <a:spcBef>
                <a:spcPts val="1000"/>
              </a:spcBef>
              <a:spcAft>
                <a:spcPts val="1000"/>
              </a:spcAft>
              <a:buSzPts val="1200"/>
              <a:buFont typeface="Nunito Black"/>
              <a:buNone/>
              <a:defRPr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93" name="Google Shape;293;p42"/>
          <p:cNvSpPr/>
          <p:nvPr/>
        </p:nvSpPr>
        <p:spPr>
          <a:xfrm>
            <a:off x="4004775" y="3067264"/>
            <a:ext cx="1134300" cy="274500"/>
          </a:xfrm>
          <a:prstGeom prst="roundRect">
            <a:avLst>
              <a:gd name="adj" fmla="val 50000"/>
            </a:avLst>
          </a:prstGeom>
          <a:solidFill>
            <a:srgbClr val="0173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5F5F5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Month Year</a:t>
            </a:r>
            <a:endParaRPr sz="1000">
              <a:solidFill>
                <a:srgbClr val="F5F5F5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294" name="Google Shape;294;p42"/>
          <p:cNvSpPr txBox="1">
            <a:spLocks noGrp="1"/>
          </p:cNvSpPr>
          <p:nvPr>
            <p:ph type="subTitle" idx="3"/>
          </p:nvPr>
        </p:nvSpPr>
        <p:spPr>
          <a:xfrm>
            <a:off x="3434750" y="3597325"/>
            <a:ext cx="22830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Nunito"/>
              <a:buNone/>
              <a:defRPr sz="11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1200"/>
              <a:buFont typeface="Nunito Black"/>
              <a:buNone/>
              <a:defRPr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1200"/>
              <a:buFont typeface="Nunito Black"/>
              <a:buNone/>
              <a:defRPr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1200"/>
              <a:buFont typeface="Nunito Black"/>
              <a:buNone/>
              <a:defRPr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1200"/>
              <a:buFont typeface="Nunito Black"/>
              <a:buNone/>
              <a:defRPr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1200"/>
              <a:buFont typeface="Nunito Black"/>
              <a:buNone/>
              <a:defRPr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1200"/>
              <a:buFont typeface="Nunito Black"/>
              <a:buNone/>
              <a:defRPr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1200"/>
              <a:buFont typeface="Nunito Black"/>
              <a:buNone/>
              <a:defRPr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SzPts val="1200"/>
              <a:buFont typeface="Nunito Black"/>
              <a:buNone/>
              <a:defRPr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_3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Section Slide with illu and copy">
  <p:cSld name="SECTION_HEADER_1_1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27626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3200"/>
              <a:buNone/>
              <a:defRPr sz="3200">
                <a:solidFill>
                  <a:srgbClr val="01738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ubTitle" idx="1"/>
          </p:nvPr>
        </p:nvSpPr>
        <p:spPr>
          <a:xfrm>
            <a:off x="1271200" y="1369425"/>
            <a:ext cx="66102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Font typeface="Nunito"/>
              <a:buNone/>
              <a:defRPr sz="13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>
              <a:spcBef>
                <a:spcPts val="1000"/>
              </a:spcBef>
              <a:spcAft>
                <a:spcPts val="100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pic>
        <p:nvPicPr>
          <p:cNvPr id="28" name="Google Shape;2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00" y="3711923"/>
            <a:ext cx="9143999" cy="1448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5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Section Slide with illu and copy 1">
  <p:cSld name="SECTION_HEADER_1_1_1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27626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3200"/>
              <a:buNone/>
              <a:defRPr sz="3200">
                <a:solidFill>
                  <a:srgbClr val="01738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1271200" y="1369425"/>
            <a:ext cx="66102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Font typeface="Nunito"/>
              <a:buNone/>
              <a:defRPr sz="13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6973"/>
            <a:ext cx="9143999" cy="5160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5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Section Slide with illu and copy 1 1">
  <p:cSld name="SECTION_HEADER_1_1_1_1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311700" y="527626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3200"/>
              <a:buNone/>
              <a:defRPr sz="3200">
                <a:solidFill>
                  <a:srgbClr val="01738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Nunito Black"/>
              <a:buNone/>
              <a:defRPr sz="3600"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ubTitle" idx="1"/>
          </p:nvPr>
        </p:nvSpPr>
        <p:spPr>
          <a:xfrm>
            <a:off x="1271200" y="1369425"/>
            <a:ext cx="66102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00"/>
              <a:buFont typeface="Nunito"/>
              <a:buNone/>
              <a:defRPr sz="13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SzPts val="300"/>
              <a:buFont typeface="Nunito ExtraBold"/>
              <a:buNone/>
              <a:defRPr sz="3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5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Content with Illu 1" type="tx">
  <p:cSld name="TITLE_AND_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11297" y="2071000"/>
            <a:ext cx="4349377" cy="319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658368" y="1533475"/>
            <a:ext cx="41319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pic>
        <p:nvPicPr>
          <p:cNvPr id="39" name="Google Shape;3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9776" y="1541225"/>
            <a:ext cx="3649821" cy="361002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48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403">
          <p15:clr>
            <a:srgbClr val="FA7B17"/>
          </p15:clr>
        </p15:guide>
        <p15:guide id="4" pos="5357">
          <p15:clr>
            <a:srgbClr val="FA7B17"/>
          </p15:clr>
        </p15:guide>
        <p15:guide id="5" orient="horz" pos="445">
          <p15:clr>
            <a:srgbClr val="FA7B17"/>
          </p15:clr>
        </p15:guide>
        <p15:guide id="6" orient="horz" pos="2729">
          <p15:clr>
            <a:srgbClr val="FA7B17"/>
          </p15:clr>
        </p15:guide>
        <p15:guide id="7" orient="horz" pos="3240">
          <p15:clr>
            <a:srgbClr val="FA7B17"/>
          </p15:clr>
        </p15:guide>
        <p15:guide id="8" pos="479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/Content with Multiple Images">
  <p:cSld name="TITLE_AND_BODY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80991" y="0"/>
            <a:ext cx="277728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658368" y="1533475"/>
            <a:ext cx="41319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●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11150" rtl="0"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300"/>
              <a:buFont typeface="Nunito SemiBold"/>
              <a:buChar char="○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11150" rtl="0"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300"/>
              <a:buFont typeface="Nunito SemiBold"/>
              <a:buChar char="■"/>
              <a:defRPr sz="13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pic>
        <p:nvPicPr>
          <p:cNvPr id="45" name="Google Shape;4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0"/>
          <p:cNvSpPr>
            <a:spLocks noGrp="1"/>
          </p:cNvSpPr>
          <p:nvPr>
            <p:ph type="pic" idx="2"/>
          </p:nvPr>
        </p:nvSpPr>
        <p:spPr>
          <a:xfrm>
            <a:off x="5006600" y="723600"/>
            <a:ext cx="3497400" cy="17796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47" name="Google Shape;47;p10"/>
          <p:cNvSpPr>
            <a:spLocks noGrp="1"/>
          </p:cNvSpPr>
          <p:nvPr>
            <p:ph type="pic" idx="3"/>
          </p:nvPr>
        </p:nvSpPr>
        <p:spPr>
          <a:xfrm>
            <a:off x="5006600" y="2665475"/>
            <a:ext cx="1653000" cy="16665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48" name="Google Shape;48;p10"/>
          <p:cNvSpPr>
            <a:spLocks noGrp="1"/>
          </p:cNvSpPr>
          <p:nvPr>
            <p:ph type="pic" idx="4"/>
          </p:nvPr>
        </p:nvSpPr>
        <p:spPr>
          <a:xfrm>
            <a:off x="6846600" y="2665475"/>
            <a:ext cx="1653000" cy="1666500"/>
          </a:xfrm>
          <a:prstGeom prst="roundRect">
            <a:avLst>
              <a:gd name="adj" fmla="val 8791"/>
            </a:avLst>
          </a:prstGeom>
          <a:noFill/>
          <a:ln>
            <a:noFill/>
          </a:ln>
        </p:spPr>
      </p:sp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49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400"/>
              <a:buNone/>
              <a:defRPr sz="2400">
                <a:solidFill>
                  <a:srgbClr val="01738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2700"/>
              <a:buFont typeface="Solway ExtraBold"/>
              <a:buNone/>
              <a:defRPr sz="2700">
                <a:solidFill>
                  <a:srgbClr val="017382"/>
                </a:solidFill>
                <a:latin typeface="Solway ExtraBold"/>
                <a:ea typeface="Solway ExtraBold"/>
                <a:cs typeface="Solway ExtraBold"/>
                <a:sym typeface="Solway ExtraBold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3154">
          <p15:clr>
            <a:srgbClr val="FA7B17"/>
          </p15:clr>
        </p15:guide>
        <p15:guide id="3" pos="403">
          <p15:clr>
            <a:srgbClr val="FA7B17"/>
          </p15:clr>
        </p15:guide>
        <p15:guide id="4" pos="5357">
          <p15:clr>
            <a:srgbClr val="FA7B17"/>
          </p15:clr>
        </p15:guide>
        <p15:guide id="5" orient="horz" pos="445">
          <p15:clr>
            <a:srgbClr val="FA7B17"/>
          </p15:clr>
        </p15:guide>
        <p15:guide id="6" orient="horz" pos="2729">
          <p15:clr>
            <a:srgbClr val="FA7B17"/>
          </p15:clr>
        </p15:guide>
        <p15:guide id="7" orient="horz" pos="3240">
          <p15:clr>
            <a:srgbClr val="FA7B17"/>
          </p15:clr>
        </p15:guide>
        <p15:guide id="8" pos="479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0080" y="70408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900"/>
              <a:buFont typeface="Nunito Black"/>
              <a:buNone/>
              <a:defRPr sz="1900">
                <a:solidFill>
                  <a:srgbClr val="01738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9500" y="1406532"/>
            <a:ext cx="8026500" cy="27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17382"/>
              </a:buClr>
              <a:buSzPts val="1200"/>
              <a:buFont typeface="Nunito SemiBold"/>
              <a:buChar char="●"/>
              <a:defRPr sz="12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304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200"/>
              <a:buFont typeface="Nunito SemiBold"/>
              <a:buChar char="○"/>
              <a:defRPr sz="12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304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200"/>
              <a:buFont typeface="Nunito SemiBold"/>
              <a:buChar char="■"/>
              <a:defRPr sz="12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304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200"/>
              <a:buFont typeface="Nunito SemiBold"/>
              <a:buChar char="●"/>
              <a:defRPr sz="12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304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200"/>
              <a:buFont typeface="Nunito SemiBold"/>
              <a:buChar char="○"/>
              <a:defRPr sz="12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304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200"/>
              <a:buFont typeface="Nunito SemiBold"/>
              <a:buChar char="■"/>
              <a:defRPr sz="12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304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200"/>
              <a:buFont typeface="Nunito SemiBold"/>
              <a:buChar char="●"/>
              <a:defRPr sz="12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3048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17382"/>
              </a:buClr>
              <a:buSzPts val="1200"/>
              <a:buFont typeface="Nunito SemiBold"/>
              <a:buChar char="○"/>
              <a:defRPr sz="12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3048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17382"/>
              </a:buClr>
              <a:buSzPts val="1200"/>
              <a:buFont typeface="Nunito SemiBold"/>
              <a:buChar char="■"/>
              <a:defRPr sz="1200">
                <a:solidFill>
                  <a:schemeClr val="dk1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-3789965" y="1524350"/>
            <a:ext cx="1597200" cy="2185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Reminder:</a:t>
            </a:r>
            <a:br>
              <a:rPr lang="en" sz="13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3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Format Options &gt; Text Fitting &gt; Change left indent and hanging indent on bullets to 0.15”</a:t>
            </a:r>
            <a:br>
              <a:rPr lang="en" sz="13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</a:br>
            <a:br>
              <a:rPr lang="en" sz="13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3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Add space after list item</a:t>
            </a:r>
            <a:endParaRPr sz="1300"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zoobean.zendesk.com/hc/en-us/categories/360001124253-Challenge-Material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zoobean.wistia.com/medias/jhvivmmwa6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zoobean.zendesk.com/hc/en-us/articles/1500009632742-Individual-school-launch-kit-material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jp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9.png"/><Relationship Id="rId5" Type="http://schemas.openxmlformats.org/officeDocument/2006/relationships/image" Target="../media/image32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0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2.png"/><Relationship Id="rId5" Type="http://schemas.openxmlformats.org/officeDocument/2006/relationships/image" Target="../media/image26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jp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0665" y="623225"/>
            <a:ext cx="6003900" cy="363577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4"/>
          <p:cNvSpPr txBox="1"/>
          <p:nvPr/>
        </p:nvSpPr>
        <p:spPr>
          <a:xfrm>
            <a:off x="461150" y="2560176"/>
            <a:ext cx="40596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Updated March 2023</a:t>
            </a:r>
            <a:endParaRPr sz="1200">
              <a:solidFill>
                <a:srgbClr val="00000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302" name="Google Shape;302;p44"/>
          <p:cNvSpPr txBox="1"/>
          <p:nvPr/>
        </p:nvSpPr>
        <p:spPr>
          <a:xfrm>
            <a:off x="384950" y="1520475"/>
            <a:ext cx="5633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17382"/>
                </a:solidFill>
                <a:latin typeface="Nunito Black"/>
                <a:ea typeface="Nunito Black"/>
                <a:cs typeface="Nunito Black"/>
                <a:sym typeface="Nunito Black"/>
              </a:rPr>
              <a:t>Beanstack Teacher Training</a:t>
            </a:r>
            <a:endParaRPr sz="2800">
              <a:solidFill>
                <a:srgbClr val="017382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3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40725" y="2104050"/>
            <a:ext cx="572700" cy="572700"/>
          </a:xfrm>
          <a:prstGeom prst="ellipse">
            <a:avLst/>
          </a:prstGeom>
        </p:spPr>
      </p:pic>
      <p:sp>
        <p:nvSpPr>
          <p:cNvPr id="369" name="Google Shape;369;p53"/>
          <p:cNvSpPr txBox="1">
            <a:spLocks noGrp="1"/>
          </p:cNvSpPr>
          <p:nvPr>
            <p:ph type="body" idx="1"/>
          </p:nvPr>
        </p:nvSpPr>
        <p:spPr>
          <a:xfrm>
            <a:off x="658375" y="14899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Turn-key reading challenges automatically activated on your site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High quality content for every month of the year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Access to customizable promotional </a:t>
            </a:r>
            <a:r>
              <a:rPr lang="en" u="sng">
                <a:solidFill>
                  <a:schemeClr val="hlink"/>
                </a:solidFill>
                <a:hlinkClick r:id="rId4"/>
              </a:rPr>
              <a:t>materials</a:t>
            </a:r>
            <a:r>
              <a:rPr lang="en"/>
              <a:t> and all challenge artwork assets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/>
          </a:p>
        </p:txBody>
      </p:sp>
      <p:sp>
        <p:nvSpPr>
          <p:cNvPr id="370" name="Google Shape;370;p53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 Calendar</a:t>
            </a:r>
            <a:endParaRPr/>
          </a:p>
        </p:txBody>
      </p:sp>
      <p:pic>
        <p:nvPicPr>
          <p:cNvPr id="371" name="Google Shape;371;p5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5103844" y="858382"/>
            <a:ext cx="831300" cy="831300"/>
          </a:xfrm>
          <a:prstGeom prst="ellipse">
            <a:avLst/>
          </a:prstGeom>
        </p:spPr>
      </p:pic>
      <p:pic>
        <p:nvPicPr>
          <p:cNvPr id="372" name="Google Shape;372;p53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999" r="999"/>
          <a:stretch/>
        </p:blipFill>
        <p:spPr>
          <a:xfrm rot="245749">
            <a:off x="5798162" y="2319449"/>
            <a:ext cx="2280725" cy="887859"/>
          </a:xfrm>
          <a:prstGeom prst="roundRect">
            <a:avLst>
              <a:gd name="adj" fmla="val 16667"/>
            </a:avLst>
          </a:prstGeom>
        </p:spPr>
      </p:pic>
      <p:pic>
        <p:nvPicPr>
          <p:cNvPr id="373" name="Google Shape;373;p53"/>
          <p:cNvPicPr preferRelativeResize="0">
            <a:picLocks noGrp="1"/>
          </p:cNvPicPr>
          <p:nvPr>
            <p:ph type="pic" idx="5"/>
          </p:nvPr>
        </p:nvPicPr>
        <p:blipFill rotWithShape="1">
          <a:blip r:embed="rId7">
            <a:alphaModFix/>
          </a:blip>
          <a:srcRect l="641" r="631"/>
          <a:stretch/>
        </p:blipFill>
        <p:spPr>
          <a:xfrm rot="-260160">
            <a:off x="5114505" y="3581339"/>
            <a:ext cx="2249839" cy="871004"/>
          </a:xfrm>
          <a:prstGeom prst="roundRect">
            <a:avLst>
              <a:gd name="adj" fmla="val 16667"/>
            </a:avLst>
          </a:prstGeom>
        </p:spPr>
      </p:pic>
      <p:pic>
        <p:nvPicPr>
          <p:cNvPr id="374" name="Google Shape;374;p53"/>
          <p:cNvPicPr preferRelativeResize="0">
            <a:picLocks noGrp="1"/>
          </p:cNvPicPr>
          <p:nvPr>
            <p:ph type="pic" idx="6"/>
          </p:nvPr>
        </p:nvPicPr>
        <p:blipFill rotWithShape="1">
          <a:blip r:embed="rId8">
            <a:alphaModFix/>
          </a:blip>
          <a:srcRect l="913" r="913"/>
          <a:stretch/>
        </p:blipFill>
        <p:spPr>
          <a:xfrm rot="-260160">
            <a:off x="6337305" y="1044493"/>
            <a:ext cx="2249839" cy="874317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4"/>
          <p:cNvSpPr txBox="1">
            <a:spLocks noGrp="1"/>
          </p:cNvSpPr>
          <p:nvPr>
            <p:ph type="body" idx="1"/>
          </p:nvPr>
        </p:nvSpPr>
        <p:spPr>
          <a:xfrm>
            <a:off x="658368" y="1533475"/>
            <a:ext cx="41319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Reward readers for logging and finishing specific titles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 your own reading list challenge or use a template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Up to 30 titles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 for state book awards, ELA curriculum, librarian recommendations and more!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Link directly to your ebook platform</a:t>
            </a:r>
            <a:endParaRPr/>
          </a:p>
        </p:txBody>
      </p:sp>
      <p:sp>
        <p:nvSpPr>
          <p:cNvPr id="380" name="Google Shape;380;p54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49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Reading List Challenges</a:t>
            </a:r>
            <a:endParaRPr/>
          </a:p>
        </p:txBody>
      </p:sp>
      <p:pic>
        <p:nvPicPr>
          <p:cNvPr id="381" name="Google Shape;38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5975" y="1220925"/>
            <a:ext cx="4452874" cy="29445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5"/>
          <p:cNvSpPr txBox="1">
            <a:spLocks noGrp="1"/>
          </p:cNvSpPr>
          <p:nvPr>
            <p:ph type="body" idx="1"/>
          </p:nvPr>
        </p:nvSpPr>
        <p:spPr>
          <a:xfrm>
            <a:off x="658375" y="1337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Beanstack original content</a:t>
            </a:r>
            <a:endParaRPr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Type of Reading List challenge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Short, high-interest nonfiction articles accessible right in the Beanstack app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Curriculum aligned educator guides and easy to follow lesson plans</a:t>
            </a:r>
            <a:endParaRPr/>
          </a:p>
        </p:txBody>
      </p:sp>
      <p:sp>
        <p:nvSpPr>
          <p:cNvPr id="387" name="Google Shape;387;p55"/>
          <p:cNvSpPr txBox="1">
            <a:spLocks noGrp="1"/>
          </p:cNvSpPr>
          <p:nvPr>
            <p:ph type="title" idx="4294967295"/>
          </p:nvPr>
        </p:nvSpPr>
        <p:spPr>
          <a:xfrm>
            <a:off x="640075" y="707125"/>
            <a:ext cx="349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Short Stacks</a:t>
            </a:r>
            <a:endParaRPr sz="2100"/>
          </a:p>
        </p:txBody>
      </p:sp>
      <p:pic>
        <p:nvPicPr>
          <p:cNvPr id="388" name="Google Shape;388;p5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999" r="999"/>
          <a:stretch/>
        </p:blipFill>
        <p:spPr>
          <a:xfrm rot="245749">
            <a:off x="5798162" y="2319449"/>
            <a:ext cx="2280725" cy="887859"/>
          </a:xfrm>
          <a:prstGeom prst="roundRect">
            <a:avLst>
              <a:gd name="adj" fmla="val 16667"/>
            </a:avLst>
          </a:prstGeom>
        </p:spPr>
      </p:pic>
      <p:pic>
        <p:nvPicPr>
          <p:cNvPr id="389" name="Google Shape;389;p55"/>
          <p:cNvPicPr preferRelativeResize="0">
            <a:picLocks noGrp="1"/>
          </p:cNvPicPr>
          <p:nvPr>
            <p:ph type="pic" idx="5"/>
          </p:nvPr>
        </p:nvPicPr>
        <p:blipFill rotWithShape="1">
          <a:blip r:embed="rId4">
            <a:alphaModFix/>
          </a:blip>
          <a:srcRect l="729" r="719"/>
          <a:stretch/>
        </p:blipFill>
        <p:spPr>
          <a:xfrm rot="-260160">
            <a:off x="5114505" y="3581339"/>
            <a:ext cx="2249839" cy="871004"/>
          </a:xfrm>
          <a:prstGeom prst="roundRect">
            <a:avLst>
              <a:gd name="adj" fmla="val 16667"/>
            </a:avLst>
          </a:prstGeom>
        </p:spPr>
      </p:pic>
      <p:pic>
        <p:nvPicPr>
          <p:cNvPr id="390" name="Google Shape;390;p55"/>
          <p:cNvPicPr preferRelativeResize="0">
            <a:picLocks noGrp="1"/>
          </p:cNvPicPr>
          <p:nvPr>
            <p:ph type="pic" idx="6"/>
          </p:nvPr>
        </p:nvPicPr>
        <p:blipFill rotWithShape="1">
          <a:blip r:embed="rId5">
            <a:alphaModFix/>
          </a:blip>
          <a:srcRect l="913" r="913"/>
          <a:stretch/>
        </p:blipFill>
        <p:spPr>
          <a:xfrm rot="-260160">
            <a:off x="6337305" y="1044493"/>
            <a:ext cx="2249839" cy="874317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 txBox="1">
            <a:spLocks noGrp="1"/>
          </p:cNvSpPr>
          <p:nvPr>
            <p:ph type="body" idx="1"/>
          </p:nvPr>
        </p:nvSpPr>
        <p:spPr>
          <a:xfrm>
            <a:off x="658368" y="1381075"/>
            <a:ext cx="41319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Helps ensure reading accountability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Verify student reading with 3 simple comprehension questions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Available for 2000+ titles at the elementary and secondary levels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Multiple attempts to answer questions (no lockouts!)</a:t>
            </a:r>
            <a:endParaRPr/>
          </a:p>
        </p:txBody>
      </p:sp>
      <p:sp>
        <p:nvSpPr>
          <p:cNvPr id="396" name="Google Shape;396;p56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49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Reading Validation</a:t>
            </a:r>
            <a:endParaRPr sz="2100"/>
          </a:p>
        </p:txBody>
      </p:sp>
      <p:pic>
        <p:nvPicPr>
          <p:cNvPr id="397" name="Google Shape;39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875" y="73700"/>
            <a:ext cx="5115697" cy="522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7"/>
          <p:cNvSpPr txBox="1">
            <a:spLocks noGrp="1"/>
          </p:cNvSpPr>
          <p:nvPr>
            <p:ph type="title"/>
          </p:nvPr>
        </p:nvSpPr>
        <p:spPr>
          <a:xfrm>
            <a:off x="1755100" y="2150850"/>
            <a:ext cx="5633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Experience Demo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8"/>
          <p:cNvSpPr txBox="1">
            <a:spLocks noGrp="1"/>
          </p:cNvSpPr>
          <p:nvPr>
            <p:ph type="title"/>
          </p:nvPr>
        </p:nvSpPr>
        <p:spPr>
          <a:xfrm>
            <a:off x="1755100" y="2150850"/>
            <a:ext cx="5633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 Experience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9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0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 Dashboard</a:t>
            </a:r>
            <a:endParaRPr/>
          </a:p>
        </p:txBody>
      </p:sp>
      <p:sp>
        <p:nvSpPr>
          <p:cNvPr id="413" name="Google Shape;413;p59"/>
          <p:cNvSpPr txBox="1">
            <a:spLocks noGrp="1"/>
          </p:cNvSpPr>
          <p:nvPr>
            <p:ph type="body" idx="1"/>
          </p:nvPr>
        </p:nvSpPr>
        <p:spPr>
          <a:xfrm>
            <a:off x="658368" y="1533475"/>
            <a:ext cx="41319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Key reading engagement metrics for the current week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Sorting options quickly reveal top readers and unengaged readers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Teachers can log for classes right from dashboard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Quick access to most-used sections</a:t>
            </a:r>
            <a:endParaRPr/>
          </a:p>
        </p:txBody>
      </p:sp>
      <p:pic>
        <p:nvPicPr>
          <p:cNvPr id="414" name="Google Shape;41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2800" y="949100"/>
            <a:ext cx="5108675" cy="324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0"/>
          <p:cNvSpPr txBox="1">
            <a:spLocks noGrp="1"/>
          </p:cNvSpPr>
          <p:nvPr>
            <p:ph type="body" idx="1"/>
          </p:nvPr>
        </p:nvSpPr>
        <p:spPr>
          <a:xfrm>
            <a:off x="701300" y="1753900"/>
            <a:ext cx="37992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the Classes and Readers tab</a:t>
            </a:r>
            <a:endParaRPr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Monitor student logs, challenge progress, and take action for specific students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Bulk log reading for an entire class of students</a:t>
            </a:r>
            <a:endParaRPr/>
          </a:p>
        </p:txBody>
      </p:sp>
      <p:sp>
        <p:nvSpPr>
          <p:cNvPr id="420" name="Google Shape;420;p60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0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Assist Students + Classes</a:t>
            </a:r>
            <a:endParaRPr/>
          </a:p>
        </p:txBody>
      </p:sp>
      <p:pic>
        <p:nvPicPr>
          <p:cNvPr id="421" name="Google Shape;42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0175" y="1000950"/>
            <a:ext cx="6283725" cy="363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1"/>
          <p:cNvSpPr txBox="1">
            <a:spLocks noGrp="1"/>
          </p:cNvSpPr>
          <p:nvPr>
            <p:ph type="body" idx="1"/>
          </p:nvPr>
        </p:nvSpPr>
        <p:spPr>
          <a:xfrm>
            <a:off x="658374" y="1533475"/>
            <a:ext cx="37014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Quick at-a-glance snapshot of reading data for your classes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View key statistics like minutes read, top books logged, reviews written, and more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 for overall class statistics</a:t>
            </a:r>
            <a:endParaRPr/>
          </a:p>
        </p:txBody>
      </p:sp>
      <p:sp>
        <p:nvSpPr>
          <p:cNvPr id="427" name="Google Shape;427;p61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0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Insights</a:t>
            </a:r>
            <a:endParaRPr/>
          </a:p>
        </p:txBody>
      </p:sp>
      <p:pic>
        <p:nvPicPr>
          <p:cNvPr id="428" name="Google Shape;42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0001">
            <a:off x="4782435" y="980444"/>
            <a:ext cx="5302103" cy="3312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2"/>
          <p:cNvSpPr txBox="1">
            <a:spLocks noGrp="1"/>
          </p:cNvSpPr>
          <p:nvPr>
            <p:ph type="body" idx="1"/>
          </p:nvPr>
        </p:nvSpPr>
        <p:spPr>
          <a:xfrm>
            <a:off x="658375" y="1533475"/>
            <a:ext cx="38484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Quickly view top readers or top classes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 to run classroom competitions or just for your own knowledge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View data for the week, specific challenges, or custom dates</a:t>
            </a:r>
            <a:endParaRPr/>
          </a:p>
        </p:txBody>
      </p:sp>
      <p:sp>
        <p:nvSpPr>
          <p:cNvPr id="434" name="Google Shape;434;p62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0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Leaderboards</a:t>
            </a:r>
            <a:endParaRPr/>
          </a:p>
        </p:txBody>
      </p:sp>
      <p:pic>
        <p:nvPicPr>
          <p:cNvPr id="435" name="Google Shape;43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0275" y="1279825"/>
            <a:ext cx="5916300" cy="2901900"/>
          </a:xfrm>
          <a:prstGeom prst="roundRect">
            <a:avLst>
              <a:gd name="adj" fmla="val 811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5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48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 Black"/>
                <a:ea typeface="Nunito Black"/>
                <a:cs typeface="Nunito Black"/>
                <a:sym typeface="Nunito Black"/>
              </a:rPr>
              <a:t>Agenda</a:t>
            </a:r>
            <a:endParaRPr>
              <a:latin typeface="Nunito Black"/>
              <a:ea typeface="Nunito Black"/>
              <a:cs typeface="Nunito Black"/>
              <a:sym typeface="Nunito Black"/>
            </a:endParaRPr>
          </a:p>
        </p:txBody>
      </p:sp>
      <p:sp>
        <p:nvSpPr>
          <p:cNvPr id="308" name="Google Shape;308;p45"/>
          <p:cNvSpPr txBox="1">
            <a:spLocks noGrp="1"/>
          </p:cNvSpPr>
          <p:nvPr>
            <p:ph type="body" idx="1"/>
          </p:nvPr>
        </p:nvSpPr>
        <p:spPr>
          <a:xfrm>
            <a:off x="658368" y="1533475"/>
            <a:ext cx="41319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What is Beanstack?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Reader Experience + Main Features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New Features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Teacher Experience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Help + Resources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3"/>
          <p:cNvSpPr txBox="1">
            <a:spLocks noGrp="1"/>
          </p:cNvSpPr>
          <p:nvPr>
            <p:ph type="body" idx="1"/>
          </p:nvPr>
        </p:nvSpPr>
        <p:spPr>
          <a:xfrm>
            <a:off x="658368" y="1533475"/>
            <a:ext cx="41319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Create a challenge specifically for their classroom(s)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View and duplicate challenges other teachers at their school have created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View data specific to their challenges </a:t>
            </a:r>
            <a:endParaRPr/>
          </a:p>
        </p:txBody>
      </p:sp>
      <p:sp>
        <p:nvSpPr>
          <p:cNvPr id="441" name="Google Shape;441;p63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49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 Challenges </a:t>
            </a:r>
            <a:endParaRPr/>
          </a:p>
        </p:txBody>
      </p:sp>
      <p:pic>
        <p:nvPicPr>
          <p:cNvPr id="442" name="Google Shape;44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5068" y="883275"/>
            <a:ext cx="4048932" cy="3199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4"/>
          <p:cNvSpPr txBox="1">
            <a:spLocks noGrp="1"/>
          </p:cNvSpPr>
          <p:nvPr>
            <p:ph type="title"/>
          </p:nvPr>
        </p:nvSpPr>
        <p:spPr>
          <a:xfrm>
            <a:off x="1755100" y="2150850"/>
            <a:ext cx="5633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E6FC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Teacher Experience Demo Video</a:t>
            </a:r>
            <a:endParaRPr>
              <a:solidFill>
                <a:srgbClr val="E6FC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5"/>
          <p:cNvSpPr txBox="1">
            <a:spLocks noGrp="1"/>
          </p:cNvSpPr>
          <p:nvPr>
            <p:ph type="title"/>
          </p:nvPr>
        </p:nvSpPr>
        <p:spPr>
          <a:xfrm>
            <a:off x="1755100" y="2150850"/>
            <a:ext cx="5633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 for Success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6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48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First:</a:t>
            </a:r>
            <a:endParaRPr/>
          </a:p>
        </p:txBody>
      </p:sp>
      <p:sp>
        <p:nvSpPr>
          <p:cNvPr id="458" name="Google Shape;458;p66"/>
          <p:cNvSpPr txBox="1">
            <a:spLocks noGrp="1"/>
          </p:cNvSpPr>
          <p:nvPr>
            <p:ph type="body" idx="1"/>
          </p:nvPr>
        </p:nvSpPr>
        <p:spPr>
          <a:xfrm>
            <a:off x="658368" y="1533475"/>
            <a:ext cx="41319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Set a classroom goal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Recognize student achievements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Participate in grade level or class competitions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Utilize the launch kit + rollout guides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7"/>
          <p:cNvSpPr txBox="1">
            <a:spLocks noGrp="1"/>
          </p:cNvSpPr>
          <p:nvPr>
            <p:ph type="title"/>
          </p:nvPr>
        </p:nvSpPr>
        <p:spPr>
          <a:xfrm>
            <a:off x="640075" y="401224"/>
            <a:ext cx="4757700" cy="12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Then:</a:t>
            </a:r>
            <a:endParaRPr sz="2400"/>
          </a:p>
        </p:txBody>
      </p:sp>
      <p:sp>
        <p:nvSpPr>
          <p:cNvPr id="464" name="Google Shape;464;p67"/>
          <p:cNvSpPr txBox="1">
            <a:spLocks noGrp="1"/>
          </p:cNvSpPr>
          <p:nvPr>
            <p:ph type="body" idx="4294967295"/>
          </p:nvPr>
        </p:nvSpPr>
        <p:spPr>
          <a:xfrm>
            <a:off x="640068" y="1435500"/>
            <a:ext cx="41319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Incorporate free/inexpensive prizes 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Collaborate with other teachers on curriculum-based reading list challenges 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Promote on available channels (ClassDojo, Canvas, class newsletters, etc)</a:t>
            </a:r>
            <a:endParaRPr sz="1300"/>
          </a:p>
        </p:txBody>
      </p:sp>
      <p:pic>
        <p:nvPicPr>
          <p:cNvPr id="465" name="Google Shape;46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9224" y="2090401"/>
            <a:ext cx="4693627" cy="283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8"/>
          <p:cNvSpPr txBox="1">
            <a:spLocks noGrp="1"/>
          </p:cNvSpPr>
          <p:nvPr>
            <p:ph type="title"/>
          </p:nvPr>
        </p:nvSpPr>
        <p:spPr>
          <a:xfrm>
            <a:off x="1755100" y="2150850"/>
            <a:ext cx="5633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+ Resources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9"/>
          <p:cNvSpPr txBox="1">
            <a:spLocks noGrp="1"/>
          </p:cNvSpPr>
          <p:nvPr>
            <p:ph type="title"/>
          </p:nvPr>
        </p:nvSpPr>
        <p:spPr>
          <a:xfrm>
            <a:off x="951025" y="586300"/>
            <a:ext cx="724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at Your Fingertips</a:t>
            </a:r>
            <a:endParaRPr/>
          </a:p>
        </p:txBody>
      </p:sp>
      <p:sp>
        <p:nvSpPr>
          <p:cNvPr id="476" name="Google Shape;476;p69"/>
          <p:cNvSpPr txBox="1">
            <a:spLocks noGrp="1"/>
          </p:cNvSpPr>
          <p:nvPr>
            <p:ph type="subTitle" idx="1"/>
          </p:nvPr>
        </p:nvSpPr>
        <p:spPr>
          <a:xfrm>
            <a:off x="3388825" y="3335775"/>
            <a:ext cx="2366400" cy="3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85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Help Desk Wizard</a:t>
            </a:r>
            <a:endParaRPr/>
          </a:p>
        </p:txBody>
      </p:sp>
      <p:sp>
        <p:nvSpPr>
          <p:cNvPr id="477" name="Google Shape;477;p69"/>
          <p:cNvSpPr txBox="1">
            <a:spLocks noGrp="1"/>
          </p:cNvSpPr>
          <p:nvPr>
            <p:ph type="subTitle" idx="2"/>
          </p:nvPr>
        </p:nvSpPr>
        <p:spPr>
          <a:xfrm>
            <a:off x="3388825" y="3702375"/>
            <a:ext cx="23664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Browse comprehensive documentation on everything from challenge creation to running reports.</a:t>
            </a:r>
            <a:endParaRPr/>
          </a:p>
        </p:txBody>
      </p:sp>
      <p:pic>
        <p:nvPicPr>
          <p:cNvPr id="478" name="Google Shape;478;p69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199" b="199"/>
          <a:stretch/>
        </p:blipFill>
        <p:spPr>
          <a:xfrm>
            <a:off x="3654625" y="1598875"/>
            <a:ext cx="1755600" cy="1405800"/>
          </a:xfrm>
          <a:prstGeom prst="roundRect">
            <a:avLst>
              <a:gd name="adj" fmla="val 16667"/>
            </a:avLst>
          </a:prstGeom>
        </p:spPr>
      </p:pic>
      <p:sp>
        <p:nvSpPr>
          <p:cNvPr id="479" name="Google Shape;479;p69"/>
          <p:cNvSpPr txBox="1">
            <a:spLocks noGrp="1"/>
          </p:cNvSpPr>
          <p:nvPr>
            <p:ph type="subTitle" idx="4"/>
          </p:nvPr>
        </p:nvSpPr>
        <p:spPr>
          <a:xfrm>
            <a:off x="722425" y="3335775"/>
            <a:ext cx="2366400" cy="3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77500"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Beanstack Basics Video Library</a:t>
            </a:r>
            <a:endParaRPr/>
          </a:p>
        </p:txBody>
      </p:sp>
      <p:sp>
        <p:nvSpPr>
          <p:cNvPr id="480" name="Google Shape;480;p69"/>
          <p:cNvSpPr txBox="1">
            <a:spLocks noGrp="1"/>
          </p:cNvSpPr>
          <p:nvPr>
            <p:ph type="subTitle" idx="5"/>
          </p:nvPr>
        </p:nvSpPr>
        <p:spPr>
          <a:xfrm>
            <a:off x="722425" y="3702375"/>
            <a:ext cx="23664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Short on-demand tutorials embedded in the dashboard and on the help desk</a:t>
            </a:r>
            <a:endParaRPr/>
          </a:p>
        </p:txBody>
      </p:sp>
      <p:pic>
        <p:nvPicPr>
          <p:cNvPr id="481" name="Google Shape;481;p69"/>
          <p:cNvPicPr preferRelativeResize="0">
            <a:picLocks noGrp="1"/>
          </p:cNvPicPr>
          <p:nvPr>
            <p:ph type="pic" idx="6"/>
          </p:nvPr>
        </p:nvPicPr>
        <p:blipFill rotWithShape="1">
          <a:blip r:embed="rId4">
            <a:alphaModFix/>
          </a:blip>
          <a:srcRect l="9480" r="9488"/>
          <a:stretch/>
        </p:blipFill>
        <p:spPr>
          <a:xfrm>
            <a:off x="988225" y="1598875"/>
            <a:ext cx="1755600" cy="1405800"/>
          </a:xfrm>
          <a:prstGeom prst="roundRect">
            <a:avLst>
              <a:gd name="adj" fmla="val 16667"/>
            </a:avLst>
          </a:prstGeom>
        </p:spPr>
      </p:pic>
      <p:sp>
        <p:nvSpPr>
          <p:cNvPr id="482" name="Google Shape;482;p69"/>
          <p:cNvSpPr txBox="1">
            <a:spLocks noGrp="1"/>
          </p:cNvSpPr>
          <p:nvPr>
            <p:ph type="subTitle" idx="7"/>
          </p:nvPr>
        </p:nvSpPr>
        <p:spPr>
          <a:xfrm>
            <a:off x="6055225" y="3335775"/>
            <a:ext cx="2366400" cy="36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85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Submit a Ticket</a:t>
            </a:r>
            <a:endParaRPr/>
          </a:p>
        </p:txBody>
      </p:sp>
      <p:sp>
        <p:nvSpPr>
          <p:cNvPr id="483" name="Google Shape;483;p69"/>
          <p:cNvSpPr txBox="1">
            <a:spLocks noGrp="1"/>
          </p:cNvSpPr>
          <p:nvPr>
            <p:ph type="subTitle" idx="8"/>
          </p:nvPr>
        </p:nvSpPr>
        <p:spPr>
          <a:xfrm>
            <a:off x="6169525" y="3702375"/>
            <a:ext cx="2137800" cy="36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SzPts val="1018"/>
              <a:buNone/>
            </a:pPr>
            <a:r>
              <a:rPr lang="en" sz="1025"/>
              <a:t>Can’t find the answers you’re looking for? Submit a support ticket for the fastest help.</a:t>
            </a:r>
            <a:endParaRPr sz="1025"/>
          </a:p>
        </p:txBody>
      </p:sp>
      <p:pic>
        <p:nvPicPr>
          <p:cNvPr id="484" name="Google Shape;484;p69"/>
          <p:cNvPicPr preferRelativeResize="0">
            <a:picLocks noGrp="1"/>
          </p:cNvPicPr>
          <p:nvPr>
            <p:ph type="pic" idx="9"/>
          </p:nvPr>
        </p:nvPicPr>
        <p:blipFill rotWithShape="1">
          <a:blip r:embed="rId5">
            <a:alphaModFix/>
          </a:blip>
          <a:srcRect l="10808" r="10808"/>
          <a:stretch/>
        </p:blipFill>
        <p:spPr>
          <a:xfrm>
            <a:off x="6321025" y="1598875"/>
            <a:ext cx="1755600" cy="14058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70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48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Launch Resources</a:t>
            </a:r>
            <a:endParaRPr/>
          </a:p>
        </p:txBody>
      </p:sp>
      <p:sp>
        <p:nvSpPr>
          <p:cNvPr id="490" name="Google Shape;490;p70"/>
          <p:cNvSpPr txBox="1">
            <a:spLocks noGrp="1"/>
          </p:cNvSpPr>
          <p:nvPr>
            <p:ph type="body" idx="1"/>
          </p:nvPr>
        </p:nvSpPr>
        <p:spPr>
          <a:xfrm>
            <a:off x="658368" y="1533475"/>
            <a:ext cx="41319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Check out these resources</a:t>
            </a:r>
            <a:endParaRPr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Launch Kit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Student experience video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Teacher Experience video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Beanstack Helpdesk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1"/>
          <p:cNvSpPr txBox="1">
            <a:spLocks noGrp="1"/>
          </p:cNvSpPr>
          <p:nvPr>
            <p:ph type="title"/>
          </p:nvPr>
        </p:nvSpPr>
        <p:spPr>
          <a:xfrm>
            <a:off x="1755150" y="1163975"/>
            <a:ext cx="5633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 </a:t>
            </a:r>
            <a:endParaRPr/>
          </a:p>
        </p:txBody>
      </p:sp>
      <p:sp>
        <p:nvSpPr>
          <p:cNvPr id="496" name="Google Shape;496;p71"/>
          <p:cNvSpPr txBox="1"/>
          <p:nvPr/>
        </p:nvSpPr>
        <p:spPr>
          <a:xfrm>
            <a:off x="1207200" y="3425700"/>
            <a:ext cx="67296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6FCFF"/>
                </a:solidFill>
                <a:latin typeface="Nunito Black"/>
                <a:ea typeface="Nunito Black"/>
                <a:cs typeface="Nunito Black"/>
                <a:sym typeface="Nunito Black"/>
              </a:rPr>
              <a:t>elizabeth@beanstack.com</a:t>
            </a:r>
            <a:endParaRPr sz="2400">
              <a:solidFill>
                <a:srgbClr val="E6FCFF"/>
              </a:solidFill>
              <a:latin typeface="Nunito Black"/>
              <a:ea typeface="Nunito Black"/>
              <a:cs typeface="Nunito Black"/>
              <a:sym typeface="Nunito Black"/>
            </a:endParaRPr>
          </a:p>
        </p:txBody>
      </p:sp>
      <p:pic>
        <p:nvPicPr>
          <p:cNvPr id="497" name="Google Shape;497;p71" descr="Beanstack_Hear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9100" y="2116000"/>
            <a:ext cx="685800" cy="101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2"/>
          <p:cNvSpPr txBox="1">
            <a:spLocks noGrp="1"/>
          </p:cNvSpPr>
          <p:nvPr>
            <p:ph type="title"/>
          </p:nvPr>
        </p:nvSpPr>
        <p:spPr>
          <a:xfrm>
            <a:off x="1755100" y="2150850"/>
            <a:ext cx="5633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Assets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6"/>
          <p:cNvPicPr preferRelativeResize="0"/>
          <p:nvPr/>
        </p:nvPicPr>
        <p:blipFill rotWithShape="1">
          <a:blip r:embed="rId3">
            <a:alphaModFix/>
          </a:blip>
          <a:srcRect l="13337"/>
          <a:stretch/>
        </p:blipFill>
        <p:spPr>
          <a:xfrm>
            <a:off x="-1" y="0"/>
            <a:ext cx="514585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6200" y="-324837"/>
            <a:ext cx="727800" cy="24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6"/>
          <p:cNvSpPr txBox="1">
            <a:spLocks noGrp="1"/>
          </p:cNvSpPr>
          <p:nvPr>
            <p:ph type="body" idx="1"/>
          </p:nvPr>
        </p:nvSpPr>
        <p:spPr>
          <a:xfrm>
            <a:off x="658375" y="1718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Instead of a quiz-based approach, Beanstack uses competition, recognition, and proven gamification principles to </a:t>
            </a:r>
            <a:r>
              <a:rPr lang="en" b="1">
                <a:latin typeface="Nunito"/>
                <a:ea typeface="Nunito"/>
                <a:cs typeface="Nunito"/>
                <a:sym typeface="Nunito"/>
              </a:rPr>
              <a:t>motivate students to read </a:t>
            </a:r>
            <a:r>
              <a:rPr lang="en"/>
              <a:t>and grow your </a:t>
            </a:r>
            <a:r>
              <a:rPr lang="en" b="1">
                <a:latin typeface="Nunito"/>
                <a:ea typeface="Nunito"/>
                <a:cs typeface="Nunito"/>
                <a:sym typeface="Nunito"/>
              </a:rPr>
              <a:t>school’s reading culture.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6" name="Google Shape;316;p46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Beanstack’s Mission</a:t>
            </a:r>
            <a:endParaRPr/>
          </a:p>
        </p:txBody>
      </p:sp>
      <p:pic>
        <p:nvPicPr>
          <p:cNvPr id="317" name="Google Shape;31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2425" y="2847225"/>
            <a:ext cx="2677525" cy="20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15325" y="455600"/>
            <a:ext cx="2900875" cy="194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538" y="1010425"/>
            <a:ext cx="2464123" cy="142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1314" y="1010425"/>
            <a:ext cx="2162748" cy="1453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4714" y="953837"/>
            <a:ext cx="2162749" cy="14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6538" y="2616552"/>
            <a:ext cx="2464123" cy="1298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83061" y="2616552"/>
            <a:ext cx="2464125" cy="151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87314" y="2669862"/>
            <a:ext cx="1990149" cy="15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3333" y="844000"/>
            <a:ext cx="2218487" cy="1675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2600" y="844000"/>
            <a:ext cx="1638162" cy="1675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3237" y="2647953"/>
            <a:ext cx="2270490" cy="157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91033" y="844000"/>
            <a:ext cx="2052131" cy="1738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80755" y="2726337"/>
            <a:ext cx="1842547" cy="149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54718" y="2726340"/>
            <a:ext cx="2336042" cy="1573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5225" y="1142736"/>
            <a:ext cx="2321172" cy="1341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1676" y="909324"/>
            <a:ext cx="1851549" cy="157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9675" y="1142736"/>
            <a:ext cx="2181187" cy="1341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8116" y="2647068"/>
            <a:ext cx="2155530" cy="134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60438" y="2647068"/>
            <a:ext cx="1524008" cy="1341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11782" y="2612017"/>
            <a:ext cx="2321172" cy="1471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4593" y="970900"/>
            <a:ext cx="990154" cy="13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8451" y="970900"/>
            <a:ext cx="1248715" cy="138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5224" y="970900"/>
            <a:ext cx="2088325" cy="138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5976" y="2602074"/>
            <a:ext cx="1202821" cy="167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92710" y="2611533"/>
            <a:ext cx="2195789" cy="155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92412" y="2611533"/>
            <a:ext cx="2165616" cy="1557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7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3175" y="1132656"/>
            <a:ext cx="2280817" cy="113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350" y="981112"/>
            <a:ext cx="2244835" cy="1524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1191" y="981113"/>
            <a:ext cx="2654433" cy="1495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2121" y="2580827"/>
            <a:ext cx="1634010" cy="1702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51640" y="2580827"/>
            <a:ext cx="3099100" cy="170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03147" y="2629216"/>
            <a:ext cx="2468511" cy="16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81574" y="860286"/>
            <a:ext cx="1866478" cy="165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538" y="804638"/>
            <a:ext cx="2653875" cy="160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2813" y="804638"/>
            <a:ext cx="2653875" cy="1609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9088" y="804638"/>
            <a:ext cx="1096013" cy="160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538" y="2566468"/>
            <a:ext cx="2385377" cy="1643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4313" y="2566467"/>
            <a:ext cx="2440374" cy="17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17088" y="2566466"/>
            <a:ext cx="2440377" cy="1570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7963" y="1267768"/>
            <a:ext cx="2396546" cy="126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0208" y="1267768"/>
            <a:ext cx="1752045" cy="126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69492" y="1174400"/>
            <a:ext cx="2396546" cy="145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3585" y="2671868"/>
            <a:ext cx="1995136" cy="1369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35130" y="2671867"/>
            <a:ext cx="891740" cy="136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7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53267" y="2765234"/>
            <a:ext cx="1995134" cy="127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7325" y="2836650"/>
            <a:ext cx="2046249" cy="113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7"/>
          <p:cNvPicPr preferRelativeResize="0"/>
          <p:nvPr/>
        </p:nvPicPr>
        <p:blipFill rotWithShape="1">
          <a:blip r:embed="rId3">
            <a:alphaModFix/>
          </a:blip>
          <a:srcRect l="13337"/>
          <a:stretch/>
        </p:blipFill>
        <p:spPr>
          <a:xfrm>
            <a:off x="-1" y="0"/>
            <a:ext cx="514585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6200" y="-324837"/>
            <a:ext cx="727800" cy="24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7"/>
          <p:cNvSpPr txBox="1">
            <a:spLocks noGrp="1"/>
          </p:cNvSpPr>
          <p:nvPr>
            <p:ph type="body" idx="1"/>
          </p:nvPr>
        </p:nvSpPr>
        <p:spPr>
          <a:xfrm>
            <a:off x="658375" y="1718575"/>
            <a:ext cx="37308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Beanstack is a reading motivational platform.  It has been purchased by the Richmond County School System to encourage students to build a habit of reading and to increase reading stamina.  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7" name="Google Shape;327;p47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Why we’re using Beanstack at Glenn Hills High School?</a:t>
            </a:r>
            <a:endParaRPr sz="1800" dirty="0"/>
          </a:p>
        </p:txBody>
      </p:sp>
      <p:pic>
        <p:nvPicPr>
          <p:cNvPr id="328" name="Google Shape;32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625" y="4488802"/>
            <a:ext cx="1016625" cy="17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8250" y="152400"/>
            <a:ext cx="2990000" cy="2239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97046" y="2621175"/>
            <a:ext cx="3365579" cy="223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8"/>
          <p:cNvSpPr txBox="1">
            <a:spLocks noGrp="1"/>
          </p:cNvSpPr>
          <p:nvPr>
            <p:ph type="title"/>
          </p:nvPr>
        </p:nvSpPr>
        <p:spPr>
          <a:xfrm>
            <a:off x="311700" y="527626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Beanstack?</a:t>
            </a:r>
            <a:endParaRPr/>
          </a:p>
        </p:txBody>
      </p:sp>
      <p:pic>
        <p:nvPicPr>
          <p:cNvPr id="336" name="Google Shape;33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363" y="1886325"/>
            <a:ext cx="7671276" cy="202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9"/>
          <p:cNvSpPr txBox="1">
            <a:spLocks noGrp="1"/>
          </p:cNvSpPr>
          <p:nvPr>
            <p:ph type="title"/>
          </p:nvPr>
        </p:nvSpPr>
        <p:spPr>
          <a:xfrm>
            <a:off x="1755100" y="2150850"/>
            <a:ext cx="5633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Experience + Features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0"/>
          <p:cNvSpPr txBox="1">
            <a:spLocks noGrp="1"/>
          </p:cNvSpPr>
          <p:nvPr>
            <p:ph type="body" idx="1"/>
          </p:nvPr>
        </p:nvSpPr>
        <p:spPr>
          <a:xfrm>
            <a:off x="640075" y="1283325"/>
            <a:ext cx="37308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Signing in</a:t>
            </a:r>
            <a:endParaRPr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Users sign in through the district’s Single Sign On (SSO) provider, e.g, Classlink or Clever OR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Users navigate directly to the school’s Beanstack site, e.g., Google SSO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Roster sync</a:t>
            </a:r>
            <a:endParaRPr/>
          </a:p>
          <a:p>
            <a:pPr marL="457200" lvl="0" indent="-311150" algn="l" rtl="0">
              <a:spcBef>
                <a:spcPts val="10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Automatic: Classlink and Clever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Manual: CSV and Google</a:t>
            </a:r>
            <a:endParaRPr/>
          </a:p>
        </p:txBody>
      </p:sp>
      <p:sp>
        <p:nvSpPr>
          <p:cNvPr id="347" name="Google Shape;347;p50"/>
          <p:cNvSpPr txBox="1">
            <a:spLocks noGrp="1"/>
          </p:cNvSpPr>
          <p:nvPr>
            <p:ph type="title" idx="4294967295"/>
          </p:nvPr>
        </p:nvSpPr>
        <p:spPr>
          <a:xfrm>
            <a:off x="640075" y="707125"/>
            <a:ext cx="432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users access Beanstack?</a:t>
            </a:r>
            <a:endParaRPr/>
          </a:p>
        </p:txBody>
      </p:sp>
      <p:pic>
        <p:nvPicPr>
          <p:cNvPr id="348" name="Google Shape;34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652724" y="1837650"/>
            <a:ext cx="5373251" cy="330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1"/>
          <p:cNvSpPr txBox="1">
            <a:spLocks noGrp="1"/>
          </p:cNvSpPr>
          <p:nvPr>
            <p:ph type="body" idx="1"/>
          </p:nvPr>
        </p:nvSpPr>
        <p:spPr>
          <a:xfrm>
            <a:off x="425575" y="1606750"/>
            <a:ext cx="4227900" cy="25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Logging reading and earning badges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Completing activities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Writing reviews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Streaks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Reading log (‘virtual bookshelf’)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Friends + Leaderboards</a:t>
            </a:r>
            <a:endParaRPr sz="1400"/>
          </a:p>
        </p:txBody>
      </p:sp>
      <p:sp>
        <p:nvSpPr>
          <p:cNvPr id="354" name="Google Shape;354;p51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7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Features</a:t>
            </a:r>
            <a:endParaRPr/>
          </a:p>
        </p:txBody>
      </p:sp>
      <p:pic>
        <p:nvPicPr>
          <p:cNvPr id="355" name="Google Shape;355;p5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b="36077"/>
          <a:stretch/>
        </p:blipFill>
        <p:spPr>
          <a:xfrm>
            <a:off x="4271663" y="360500"/>
            <a:ext cx="3895200" cy="2703900"/>
          </a:xfrm>
          <a:prstGeom prst="roundRect">
            <a:avLst>
              <a:gd name="adj" fmla="val 16667"/>
            </a:avLst>
          </a:prstGeom>
        </p:spPr>
      </p:pic>
      <p:pic>
        <p:nvPicPr>
          <p:cNvPr id="356" name="Google Shape;356;p5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8137" b="8137"/>
          <a:stretch/>
        </p:blipFill>
        <p:spPr>
          <a:xfrm>
            <a:off x="4653475" y="1844975"/>
            <a:ext cx="4099200" cy="2845800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2"/>
          <p:cNvSpPr txBox="1">
            <a:spLocks noGrp="1"/>
          </p:cNvSpPr>
          <p:nvPr>
            <p:ph type="body" idx="1"/>
          </p:nvPr>
        </p:nvSpPr>
        <p:spPr>
          <a:xfrm>
            <a:off x="658368" y="1533475"/>
            <a:ext cx="4131900" cy="2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Reader view only (no admin functionality)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Progress made on the mobile app will be reflected on the web, and vice versa — it’s one account with two access points 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Easily sign in with SSO, including ClassLink, Clever, and Google!</a:t>
            </a:r>
            <a:endParaRPr/>
          </a:p>
        </p:txBody>
      </p:sp>
      <p:pic>
        <p:nvPicPr>
          <p:cNvPr id="362" name="Google Shape;362;p52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l="416" r="406"/>
          <a:stretch/>
        </p:blipFill>
        <p:spPr>
          <a:xfrm>
            <a:off x="6193925" y="723600"/>
            <a:ext cx="2305800" cy="5033100"/>
          </a:xfrm>
          <a:prstGeom prst="roundRect">
            <a:avLst>
              <a:gd name="adj" fmla="val 16667"/>
            </a:avLst>
          </a:prstGeom>
        </p:spPr>
      </p:pic>
      <p:sp>
        <p:nvSpPr>
          <p:cNvPr id="363" name="Google Shape;363;p52"/>
          <p:cNvSpPr txBox="1">
            <a:spLocks noGrp="1"/>
          </p:cNvSpPr>
          <p:nvPr>
            <p:ph type="title"/>
          </p:nvPr>
        </p:nvSpPr>
        <p:spPr>
          <a:xfrm>
            <a:off x="640075" y="707125"/>
            <a:ext cx="350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Mobile App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Zoobean 2023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e2335c7-1982-4704-bb82-06d037e0a04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AB7B2721DBFE418E4F3EE6E58743CA" ma:contentTypeVersion="16" ma:contentTypeDescription="Create a new document." ma:contentTypeScope="" ma:versionID="f886713156f61b7b7692d5ff45ed1b05">
  <xsd:schema xmlns:xsd="http://www.w3.org/2001/XMLSchema" xmlns:xs="http://www.w3.org/2001/XMLSchema" xmlns:p="http://schemas.microsoft.com/office/2006/metadata/properties" xmlns:ns3="ee2335c7-1982-4704-bb82-06d037e0a04f" xmlns:ns4="4aa08462-8b6e-45f4-a16f-6dc2a0fd03b6" targetNamespace="http://schemas.microsoft.com/office/2006/metadata/properties" ma:root="true" ma:fieldsID="f8023f25063183083711414f0e706510" ns3:_="" ns4:_="">
    <xsd:import namespace="ee2335c7-1982-4704-bb82-06d037e0a04f"/>
    <xsd:import namespace="4aa08462-8b6e-45f4-a16f-6dc2a0fd03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2335c7-1982-4704-bb82-06d037e0a0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08462-8b6e-45f4-a16f-6dc2a0fd03b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DF9287-7E4F-4527-B361-6201811368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E35E21-317F-4756-A6B9-04C9AD41C248}">
  <ds:schemaRefs>
    <ds:schemaRef ds:uri="http://purl.org/dc/terms/"/>
    <ds:schemaRef ds:uri="http://schemas.microsoft.com/office/2006/metadata/properties"/>
    <ds:schemaRef ds:uri="ee2335c7-1982-4704-bb82-06d037e0a04f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4aa08462-8b6e-45f4-a16f-6dc2a0fd03b6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8C53765-5586-448C-AFDB-33CD43A890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2335c7-1982-4704-bb82-06d037e0a04f"/>
    <ds:schemaRef ds:uri="4aa08462-8b6e-45f4-a16f-6dc2a0fd03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672</Words>
  <Application>Microsoft Office PowerPoint</Application>
  <PresentationFormat>On-screen Show (16:9)</PresentationFormat>
  <Paragraphs>103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Nunito Black</vt:lpstr>
      <vt:lpstr>Solway ExtraBold</vt:lpstr>
      <vt:lpstr>Nunito</vt:lpstr>
      <vt:lpstr>Nunito ExtraBold</vt:lpstr>
      <vt:lpstr>Nunito SemiBold</vt:lpstr>
      <vt:lpstr>Arial</vt:lpstr>
      <vt:lpstr>Nunito Medium</vt:lpstr>
      <vt:lpstr>Zoobean 2023</vt:lpstr>
      <vt:lpstr>PowerPoint Presentation</vt:lpstr>
      <vt:lpstr>Agenda</vt:lpstr>
      <vt:lpstr>Beanstack’s Mission</vt:lpstr>
      <vt:lpstr>Why we’re using Beanstack at Glenn Hills High School?</vt:lpstr>
      <vt:lpstr>What is Beanstack?</vt:lpstr>
      <vt:lpstr>Student Experience + Features</vt:lpstr>
      <vt:lpstr>How do users access Beanstack?</vt:lpstr>
      <vt:lpstr>Key Features</vt:lpstr>
      <vt:lpstr>Mobile App</vt:lpstr>
      <vt:lpstr>Challenge Calendar</vt:lpstr>
      <vt:lpstr>Reading List Challenges</vt:lpstr>
      <vt:lpstr>Short Stacks</vt:lpstr>
      <vt:lpstr>Reading Validation</vt:lpstr>
      <vt:lpstr>Student Experience Demo</vt:lpstr>
      <vt:lpstr>Teacher Experience</vt:lpstr>
      <vt:lpstr>Teacher Dashboard</vt:lpstr>
      <vt:lpstr>Assist Students + Classes</vt:lpstr>
      <vt:lpstr>Insights</vt:lpstr>
      <vt:lpstr>Leaderboards</vt:lpstr>
      <vt:lpstr>Teacher Challenges </vt:lpstr>
      <vt:lpstr>Teacher Experience Demo Video</vt:lpstr>
      <vt:lpstr>Tips for Success</vt:lpstr>
      <vt:lpstr>First:</vt:lpstr>
      <vt:lpstr>Then:</vt:lpstr>
      <vt:lpstr>Help + Resources</vt:lpstr>
      <vt:lpstr>Help at Your Fingertips</vt:lpstr>
      <vt:lpstr>Launch Resources</vt:lpstr>
      <vt:lpstr>Thank you! </vt:lpstr>
      <vt:lpstr>Additional Assets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New, Allison</dc:creator>
  <cp:lastModifiedBy>New, Valerie</cp:lastModifiedBy>
  <cp:revision>2</cp:revision>
  <dcterms:modified xsi:type="dcterms:W3CDTF">2023-09-28T14:25:07Z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0x01010021AB7B2721DBFE418E4F3EE6E58743CA</vt:lpwstr>
  </property>
</Properties>
</file>